
<file path=[Content_Types].xml><?xml version="1.0" encoding="utf-8"?>
<Types xmlns="http://schemas.openxmlformats.org/package/2006/content-types">
  <Default Extension="xml" ContentType="application/vnd.openxmlformats-officedocument.extended-properties+xml"/>
  <Default Extension="rels" ContentType="application/vnd.openxmlformats-package.relationships+xml"/>
  <Default Extension="svg" ContentType="image/svg+xml"/>
  <Default Extension="png" ContentType="image/png"/>
  <Default Extension="jpg" ContentType="image/jpeg"/>
  <Override PartName="/docProps/core.xml" ContentType="application/vnd.openxmlformats-package.core-properties+xml"/>
  <Override PartName="/ppt/presentation.xml" ContentType="application/vnd.openxmlformats-officedocument.presentationml.presentation.main+xml"/>
  <Override PartName="/ppt/slides/slide71.xml" ContentType="application/vnd.openxmlformats-officedocument.presentationml.slide+xml"/>
  <Override PartName="/ppt/slideLayouts/slideLayout81.xml" ContentType="application/vnd.openxmlformats-officedocument.presentationml.slideLayout+xml"/>
  <Override PartName="/ppt/slideMasters/slideMaster11.xml" ContentType="application/vnd.openxmlformats-officedocument.presentationml.slideMaster+xml"/>
  <Override PartName="/ppt/slideLayouts/slideLayout132.xml" ContentType="application/vnd.openxmlformats-officedocument.presentationml.slideLayout+xml"/>
  <Override PartName="/ppt/slideLayouts/slideLayout33.xml" ContentType="application/vnd.openxmlformats-officedocument.presentationml.slideLayout+xml"/>
  <Override PartName="/ppt/slideLayouts/slideLayout74.xml" ContentType="application/vnd.openxmlformats-officedocument.presentationml.slideLayout+xml"/>
  <Override PartName="/ppt/slideLayouts/slideLayout125.xml" ContentType="application/vnd.openxmlformats-officedocument.presentationml.slideLayout+xml"/>
  <Override PartName="/ppt/slideLayouts/slideLayout26.xml" ContentType="application/vnd.openxmlformats-officedocument.presentationml.slideLayout+xml"/>
  <Override PartName="/ppt/theme/theme11.xml" ContentType="application/vnd.openxmlformats-officedocument.theme+xml"/>
  <Override PartName="/ppt/slideLayouts/slideLayout17.xml" ContentType="application/vnd.openxmlformats-officedocument.presentationml.slideLayout+xml"/>
  <Override PartName="/ppt/slideLayouts/slideLayout68.xml" ContentType="application/vnd.openxmlformats-officedocument.presentationml.slideLayout+xml"/>
  <Override PartName="/ppt/slideLayouts/slideLayout119.xml" ContentType="application/vnd.openxmlformats-officedocument.presentationml.slideLayout+xml"/>
  <Override PartName="/ppt/slideLayouts/slideLayout510.xml" ContentType="application/vnd.openxmlformats-officedocument.presentationml.slideLayout+xml"/>
  <Override PartName="/ppt/slideLayouts/slideLayout1511.xml" ContentType="application/vnd.openxmlformats-officedocument.presentationml.slideLayout+xml"/>
  <Override PartName="/ppt/slideLayouts/slideLayout1012.xml" ContentType="application/vnd.openxmlformats-officedocument.presentationml.slideLayout+xml"/>
  <Override PartName="/ppt/slideLayouts/slideLayout413.xml" ContentType="application/vnd.openxmlformats-officedocument.presentationml.slideLayout+xml"/>
  <Override PartName="/ppt/slideLayouts/slideLayout914.xml" ContentType="application/vnd.openxmlformats-officedocument.presentationml.slideLayout+xml"/>
  <Override PartName="/ppt/slideLayouts/slideLayout1415.xml" ContentType="application/vnd.openxmlformats-officedocument.presentationml.slideLayout+xml"/>
  <Override PartName="/ppt/slides/slide122.xml" ContentType="application/vnd.openxmlformats-officedocument.presentationml.slide+xml"/>
  <Override PartName="/ppt/viewProps.xml" ContentType="application/vnd.openxmlformats-officedocument.presentationml.viewProps+xml"/>
  <Override PartName="/ppt/slides/slide23.xml" ContentType="application/vnd.openxmlformats-officedocument.presentationml.slide+xml"/>
  <Override PartName="/customXml/item1.xml" ContentType="application/xml"/>
  <Override PartName="/customXml/itemProps11.xml" ContentType="application/vnd.openxmlformats-officedocument.customXmlProperties+xml"/>
  <Override PartName="/ppt/slides/slide64.xml" ContentType="application/vnd.openxmlformats-officedocument.presentationml.slide+xml"/>
  <Override PartName="/ppt/slides/slide115.xml" ContentType="application/vnd.openxmlformats-officedocument.presentationml.slide+xml"/>
  <Override PartName="/ppt/presProps.xml" ContentType="application/vnd.openxmlformats-officedocument.presentationml.presProps+xml"/>
  <Override PartName="/ppt/slides/slide16.xml" ContentType="application/vnd.openxmlformats-officedocument.presentationml.slide+xml"/>
  <Override PartName="/ppt/notesSlides/notesSlide11.xml" ContentType="application/vnd.openxmlformats-officedocument.presentationml.notesSlide+xml"/>
  <Override PartName="/ppt/notesMasters/notesMaster11.xml" ContentType="application/vnd.openxmlformats-officedocument.presentationml.notesMaster+xml"/>
  <Override PartName="/ppt/theme/theme22.xml" ContentType="application/vnd.openxmlformats-officedocument.theme+xml"/>
  <Override PartName="/ppt/commentAuthors.xml" ContentType="application/vnd.openxmlformats-officedocument.presentationml.commentAuthors+xml"/>
  <Override PartName="/ppt/tableStyles.xml" ContentType="application/vnd.openxmlformats-officedocument.presentationml.tableStyles+xml"/>
  <Override PartName="/ppt/slides/slide57.xml" ContentType="application/vnd.openxmlformats-officedocument.presentationml.slide+xml"/>
  <Override PartName="/ppt/slides/slide108.xml" ContentType="application/vnd.openxmlformats-officedocument.presentationml.slide+xml"/>
  <Override PartName="/ppt/slides/slide49.xml" ContentType="application/vnd.openxmlformats-officedocument.presentationml.slide+xml"/>
  <Override PartName="/ppt/handoutMasters/handoutMaster11.xml" ContentType="application/vnd.openxmlformats-officedocument.presentationml.handoutMaster+xml"/>
  <Override PartName="/ppt/theme/theme33.xml" ContentType="application/vnd.openxmlformats-officedocument.theme+xml"/>
  <Override PartName="/customXml/item32.xml" ContentType="application/xml"/>
  <Override PartName="/customXml/itemProps32.xml" ContentType="application/vnd.openxmlformats-officedocument.customXmlProperties+xml"/>
  <Override PartName="/ppt/slides/slide910.xml" ContentType="application/vnd.openxmlformats-officedocument.presentationml.slide+xml"/>
  <Override PartName="/ppt/slides/slide311.xml" ContentType="application/vnd.openxmlformats-officedocument.presentationml.slide+xml"/>
  <Override PartName="/ppt/slides/slide812.xml" ContentType="application/vnd.openxmlformats-officedocument.presentationml.slide+xml"/>
  <Override PartName="/customXml/item23.xml" ContentType="application/xml"/>
  <Override PartName="/customXml/itemProps23.xml" ContentType="application/vnd.openxmlformats-officedocument.customXmlProperties+xml"/>
  <Override PartName="/docProps/custom.xml" ContentType="application/vnd.openxmlformats-officedocument.custom-properties+xml"/>
  <Override PartName="/docMetadata/LabelInfo.xml" ContentType="application/vnd.ms-office.classificationlabels+xml"/>
</Types>
</file>

<file path=_rels/.rels>&#65279;<?xml version="1.0" encoding="utf-8"?><Relationships xmlns="http://schemas.openxmlformats.org/package/2006/relationships"><Relationship Type="http://schemas.openxmlformats.org/officeDocument/2006/relationships/extended-properties" Target="/docProps/app.xml" Id="rId3" /><Relationship Type="http://schemas.openxmlformats.org/package/2006/relationships/metadata/core-properties" Target="/docProps/core.xml" Id="rId2" /><Relationship Type="http://schemas.openxmlformats.org/officeDocument/2006/relationships/officeDocument" Target="/ppt/presentation.xml" Id="rId1" /><Relationship Type="http://schemas.openxmlformats.org/officeDocument/2006/relationships/custom-properties" Target="/docProps/custom.xml" Id="rId5" /><Relationship Type="http://schemas.microsoft.com/office/2020/02/relationships/classificationlabels" Target="/docMetadata/LabelInfo.xml" Id="rId4" /></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autoCompressPictures="0">
  <p:sldMasterIdLst>
    <p:sldMasterId id="2147483725" r:id="rId1"/>
  </p:sldMasterIdLst>
  <p:notesMasterIdLst>
    <p:notesMasterId r:id="rId14"/>
  </p:notesMasterIdLst>
  <p:handoutMasterIdLst>
    <p:handoutMasterId r:id="rId15"/>
  </p:handoutMasterIdLst>
  <p:sldIdLst>
    <p:sldId id="376" r:id="rId2"/>
    <p:sldId id="388" r:id="rId3"/>
    <p:sldId id="378" r:id="rId4"/>
    <p:sldId id="379" r:id="rId5"/>
    <p:sldId id="380" r:id="rId6"/>
    <p:sldId id="381" r:id="rId7"/>
    <p:sldId id="382" r:id="rId8"/>
    <p:sldId id="383" r:id="rId9"/>
    <p:sldId id="384" r:id="rId10"/>
    <p:sldId id="389" r:id="rId11"/>
    <p:sldId id="386" r:id="rId12"/>
    <p:sldId id="38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D0D0D"/>
    <a:srgbClr val="2C4A52"/>
    <a:srgbClr val="26262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5653" autoAdjust="0"/>
    <p:restoredTop sz="95388" autoAdjust="0"/>
  </p:normalViewPr>
  <p:slideViewPr>
    <p:cSldViewPr snapToGrid="0" showGuides="1">
      <p:cViewPr>
        <p:scale>
          <a:sx n="100" d="100"/>
          <a:sy n="100" d="100"/>
        </p:scale>
        <p:origin x="58" y="62"/>
      </p:cViewPr>
      <p:guideLst>
        <p:guide orient="horz" pos="2160"/>
        <p:guide pos="3840"/>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showGuides="1">
      <p:cViewPr varScale="1">
        <p:scale>
          <a:sx n="65" d="100"/>
          <a:sy n="65" d="100"/>
        </p:scale>
        <p:origin x="3082" y="38"/>
      </p:cViewPr>
      <p:guideLst>
        <p:guide orient="horz" pos="2880"/>
        <p:guide pos="2160"/>
      </p:guideLst>
    </p:cSldViewPr>
  </p:notesViewPr>
  <p:gridSpacing cx="72008" cy="72008"/>
</p:viewPr>
</file>

<file path=ppt/_rels/presentation.xml.rels>&#65279;<?xml version="1.0" encoding="utf-8"?><Relationships xmlns="http://schemas.openxmlformats.org/package/2006/relationships"><Relationship Type="http://schemas.openxmlformats.org/officeDocument/2006/relationships/slide" Target="/ppt/slides/slide71.xml" Id="rId8" /><Relationship Type="http://schemas.openxmlformats.org/officeDocument/2006/relationships/slide" Target="/ppt/slides/slide122.xml" Id="rId13" /><Relationship Type="http://schemas.openxmlformats.org/officeDocument/2006/relationships/viewProps" Target="/ppt/viewProps.xml" Id="rId18" /><Relationship Type="http://schemas.openxmlformats.org/officeDocument/2006/relationships/slide" Target="/ppt/slides/slide23.xml" Id="rId3" /><Relationship Type="http://schemas.openxmlformats.org/officeDocument/2006/relationships/customXml" Target="/customXml/item1.xml" Id="rId21" /><Relationship Type="http://schemas.openxmlformats.org/officeDocument/2006/relationships/slide" Target="/ppt/slides/slide64.xml" Id="rId7" /><Relationship Type="http://schemas.openxmlformats.org/officeDocument/2006/relationships/slide" Target="/ppt/slides/slide115.xml" Id="rId12" /><Relationship Type="http://schemas.openxmlformats.org/officeDocument/2006/relationships/presProps" Target="/ppt/presProps.xml" Id="rId17" /><Relationship Type="http://schemas.openxmlformats.org/officeDocument/2006/relationships/slide" Target="/ppt/slides/slide16.xml" Id="rId2" /><Relationship Type="http://schemas.openxmlformats.org/officeDocument/2006/relationships/commentAuthors" Target="/ppt/commentAuthors.xml" Id="rId16" /><Relationship Type="http://schemas.openxmlformats.org/officeDocument/2006/relationships/tableStyles" Target="/ppt/tableStyles.xml" Id="rId20" /><Relationship Type="http://schemas.openxmlformats.org/officeDocument/2006/relationships/slideMaster" Target="/ppt/slideMasters/slideMaster11.xml" Id="rId1" /><Relationship Type="http://schemas.openxmlformats.org/officeDocument/2006/relationships/slide" Target="/ppt/slides/slide57.xml" Id="rId6" /><Relationship Type="http://schemas.openxmlformats.org/officeDocument/2006/relationships/slide" Target="/ppt/slides/slide108.xml" Id="rId11" /><Relationship Type="http://schemas.openxmlformats.org/officeDocument/2006/relationships/slide" Target="/ppt/slides/slide49.xml" Id="rId5" /><Relationship Type="http://schemas.openxmlformats.org/officeDocument/2006/relationships/handoutMaster" Target="/ppt/handoutMasters/handoutMaster11.xml" Id="rId15" /><Relationship Type="http://schemas.openxmlformats.org/officeDocument/2006/relationships/customXml" Target="/customXml/item32.xml" Id="rId23" /><Relationship Type="http://schemas.openxmlformats.org/officeDocument/2006/relationships/slide" Target="/ppt/slides/slide910.xml" Id="rId10" /><Relationship Type="http://schemas.openxmlformats.org/officeDocument/2006/relationships/theme" Target="/ppt/theme/theme11.xml" Id="rId19" /><Relationship Type="http://schemas.openxmlformats.org/officeDocument/2006/relationships/slide" Target="/ppt/slides/slide311.xml" Id="rId4" /><Relationship Type="http://schemas.openxmlformats.org/officeDocument/2006/relationships/slide" Target="/ppt/slides/slide812.xml" Id="rId9" /><Relationship Type="http://schemas.openxmlformats.org/officeDocument/2006/relationships/notesMaster" Target="/ppt/notesMasters/notesMaster11.xml" Id="rId14" /><Relationship Type="http://schemas.openxmlformats.org/officeDocument/2006/relationships/customXml" Target="/customXml/item23.xml" Id="rId22" /></Relationships>
</file>

<file path=ppt/handoutMasters/_rels/handoutMaster11.xml.rels>&#65279;<?xml version="1.0" encoding="utf-8"?><Relationships xmlns="http://schemas.openxmlformats.org/package/2006/relationships"><Relationship Type="http://schemas.openxmlformats.org/officeDocument/2006/relationships/theme" Target="/ppt/theme/theme33.xml" Id="rId1" /></Relationships>
</file>

<file path=ppt/handoutMasters/handoutMaster1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169671B-947A-44A3-A764-A91E66D4692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2B4B23CC-4610-41C4-A0CF-67A30700C47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07299BE-0F96-4D8C-8AC3-AFAE1A841C66}" type="datetimeFigureOut">
              <a:rPr lang="en-US" smtClean="0"/>
              <a:t>7/25/2023</a:t>
            </a:fld>
            <a:endParaRPr lang="en-US" dirty="0"/>
          </a:p>
        </p:txBody>
      </p:sp>
      <p:sp>
        <p:nvSpPr>
          <p:cNvPr id="4" name="Footer Placeholder 3">
            <a:extLst>
              <a:ext uri="{FF2B5EF4-FFF2-40B4-BE49-F238E27FC236}">
                <a16:creationId xmlns:a16="http://schemas.microsoft.com/office/drawing/2014/main" id="{1F94FC55-2324-40BC-8420-15EC835D957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663EC604-E5A5-4A58-AC5A-211F83D37CA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E3B048B-0EBA-466F-928F-37073F3BFB70}" type="slidenum">
              <a:rPr lang="en-US" smtClean="0"/>
              <a:t>‹#›</a:t>
            </a:fld>
            <a:endParaRPr lang="en-US" dirty="0"/>
          </a:p>
        </p:txBody>
      </p:sp>
    </p:spTree>
    <p:extLst>
      <p:ext uri="{BB962C8B-B14F-4D97-AF65-F5344CB8AC3E}">
        <p14:creationId xmlns:p14="http://schemas.microsoft.com/office/powerpoint/2010/main" val="4065507692"/>
      </p:ext>
    </p:extLst>
  </p:cSld>
  <p:clrMap bg1="lt1" tx1="dk1" bg2="lt2" tx2="dk2" accent1="accent1" accent2="accent2" accent3="accent3" accent4="accent4" accent5="accent5" accent6="accent6" hlink="hlink" folHlink="folHlink"/>
</p:handoutMaster>
</file>

<file path=ppt/media/image107.svg>
</file>

<file path=ppt/media/image113.jpg>
</file>

<file path=ppt/media/image129.png>
</file>

<file path=ppt/media/image136.jpg>
</file>

<file path=ppt/media/image14.png>
</file>

<file path=ppt/media/image144.jpg>
</file>

<file path=ppt/media/image1510.png>
</file>

<file path=ppt/media/image169.svg>
</file>

<file path=ppt/media/image1712.png>
</file>

<file path=ppt/media/image1811.svg>
</file>

<file path=ppt/media/image1911.png>
</file>

<file path=ppt/media/image2010.svg>
</file>

<file path=ppt/media/image21.png>
</file>

<file path=ppt/media/image22.svg>
</file>

<file path=ppt/media/image238.png>
</file>

<file path=ppt/media/image248.svg>
</file>

<file path=ppt/media/image25.svg>
</file>

<file path=ppt/media/image257.png>
</file>

<file path=ppt/media/image262.svg>
</file>

<file path=ppt/media/image277.jpg>
</file>

<file path=ppt/media/image285.jpg>
</file>

<file path=ppt/media/image292.jpg>
</file>

<file path=ppt/media/image30.jpg>
</file>

<file path=ppt/media/image33.png>
</file>

<file path=ppt/media/image44.svg>
</file>

<file path=ppt/media/image55.png>
</file>

<file path=ppt/media/image66.svg>
</file>

<file path=ppt/media/image72.png>
</file>

<file path=ppt/media/image83.svg>
</file>

<file path=ppt/media/image96.png>
</file>

<file path=ppt/notesMasters/_rels/notesMaster11.xml.rels>&#65279;<?xml version="1.0" encoding="utf-8"?><Relationships xmlns="http://schemas.openxmlformats.org/package/2006/relationships"><Relationship Type="http://schemas.openxmlformats.org/officeDocument/2006/relationships/theme" Target="/ppt/theme/theme22.xml" Id="rId1" /></Relationships>
</file>

<file path=ppt/notesMasters/notesMaster1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54692AC-01A2-4EFF-966B-504F28E82D7A}" type="datetimeFigureOut">
              <a:rPr lang="en-US" noProof="0" smtClean="0"/>
              <a:t>7/25/2023</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AED498D-6977-40EC-8E5E-7EB644D5E759}" type="slidenum">
              <a:rPr lang="en-US" noProof="0" smtClean="0"/>
              <a:t>‹#›</a:t>
            </a:fld>
            <a:endParaRPr lang="en-US" noProof="0" dirty="0"/>
          </a:p>
        </p:txBody>
      </p:sp>
    </p:spTree>
    <p:extLst>
      <p:ext uri="{BB962C8B-B14F-4D97-AF65-F5344CB8AC3E}">
        <p14:creationId xmlns:p14="http://schemas.microsoft.com/office/powerpoint/2010/main" val="13522643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1.xml.rels>&#65279;<?xml version="1.0" encoding="utf-8"?><Relationships xmlns="http://schemas.openxmlformats.org/package/2006/relationships"><Relationship Type="http://schemas.openxmlformats.org/officeDocument/2006/relationships/slide" Target="/ppt/slides/slide16.xml" Id="rId2" /><Relationship Type="http://schemas.openxmlformats.org/officeDocument/2006/relationships/notesMaster" Target="/ppt/notesMasters/notesMaster11.xml" Id="rId1" /></Relationship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ED498D-6977-40EC-8E5E-7EB644D5E759}" type="slidenum">
              <a:rPr lang="en-US" noProof="0" smtClean="0"/>
              <a:t>1</a:t>
            </a:fld>
            <a:endParaRPr lang="en-US" noProof="0" dirty="0"/>
          </a:p>
        </p:txBody>
      </p:sp>
    </p:spTree>
    <p:extLst>
      <p:ext uri="{BB962C8B-B14F-4D97-AF65-F5344CB8AC3E}">
        <p14:creationId xmlns:p14="http://schemas.microsoft.com/office/powerpoint/2010/main" val="2278711158"/>
      </p:ext>
    </p:extLst>
  </p:cSld>
  <p:clrMapOvr>
    <a:masterClrMapping/>
  </p:clrMapOvr>
</p:notes>
</file>

<file path=ppt/slideLayouts/_rels/slideLayout1012.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119.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125.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132.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1415.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1511.xml.rels>&#65279;<?xml version="1.0" encoding="utf-8"?><Relationships xmlns="http://schemas.openxmlformats.org/package/2006/relationships"><Relationship Type="http://schemas.openxmlformats.org/officeDocument/2006/relationships/image" Target="/ppt/media/image107.svg" Id="rId3" /><Relationship Type="http://schemas.openxmlformats.org/officeDocument/2006/relationships/image" Target="/ppt/media/image96.png" Id="rId2" /><Relationship Type="http://schemas.openxmlformats.org/officeDocument/2006/relationships/slideMaster" Target="/ppt/slideMasters/slideMaster11.xml" Id="rId1" /><Relationship Type="http://schemas.openxmlformats.org/officeDocument/2006/relationships/image" Target="/ppt/media/image44.svg" Id="rId5" /><Relationship Type="http://schemas.openxmlformats.org/officeDocument/2006/relationships/image" Target="/ppt/media/image33.png" Id="rId4" /></Relationships>
</file>

<file path=ppt/slideLayouts/_rels/slideLayout17.xml.rels>&#65279;<?xml version="1.0" encoding="utf-8"?><Relationships xmlns="http://schemas.openxmlformats.org/package/2006/relationships"><Relationship Type="http://schemas.openxmlformats.org/officeDocument/2006/relationships/image" Target="/ppt/media/image25.svg" Id="rId3" /><Relationship Type="http://schemas.openxmlformats.org/officeDocument/2006/relationships/image" Target="/ppt/media/image14.png" Id="rId2" /><Relationship Type="http://schemas.openxmlformats.org/officeDocument/2006/relationships/slideMaster" Target="/ppt/slideMasters/slideMaster11.xml" Id="rId1" /></Relationships>
</file>

<file path=ppt/slideLayouts/_rels/slideLayout26.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33.xml.rels>&#65279;<?xml version="1.0" encoding="utf-8"?><Relationships xmlns="http://schemas.openxmlformats.org/package/2006/relationships"><Relationship Type="http://schemas.openxmlformats.org/officeDocument/2006/relationships/image" Target="/ppt/media/image44.svg" Id="rId3" /><Relationship Type="http://schemas.openxmlformats.org/officeDocument/2006/relationships/image" Target="/ppt/media/image33.png" Id="rId2" /><Relationship Type="http://schemas.openxmlformats.org/officeDocument/2006/relationships/slideMaster" Target="/ppt/slideMasters/slideMaster11.xml" Id="rId1" /></Relationships>
</file>

<file path=ppt/slideLayouts/_rels/slideLayout413.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510.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68.xml.rels>&#65279;<?xml version="1.0" encoding="utf-8"?><Relationships xmlns="http://schemas.openxmlformats.org/package/2006/relationships"><Relationship Type="http://schemas.openxmlformats.org/officeDocument/2006/relationships/image" Target="/ppt/media/image66.svg" Id="rId3" /><Relationship Type="http://schemas.openxmlformats.org/officeDocument/2006/relationships/image" Target="/ppt/media/image55.png" Id="rId2" /><Relationship Type="http://schemas.openxmlformats.org/officeDocument/2006/relationships/slideMaster" Target="/ppt/slideMasters/slideMaster11.xml" Id="rId1" /></Relationships>
</file>

<file path=ppt/slideLayouts/_rels/slideLayout74.xml.rels>&#65279;<?xml version="1.0" encoding="utf-8"?><Relationships xmlns="http://schemas.openxmlformats.org/package/2006/relationships"><Relationship Type="http://schemas.openxmlformats.org/officeDocument/2006/relationships/image" Target="/ppt/media/image83.svg" Id="rId3" /><Relationship Type="http://schemas.openxmlformats.org/officeDocument/2006/relationships/image" Target="/ppt/media/image72.png" Id="rId2" /><Relationship Type="http://schemas.openxmlformats.org/officeDocument/2006/relationships/slideMaster" Target="/ppt/slideMasters/slideMaster11.xml" Id="rId1" /><Relationship Type="http://schemas.openxmlformats.org/officeDocument/2006/relationships/image" Target="/ppt/media/image44.svg" Id="rId5" /><Relationship Type="http://schemas.openxmlformats.org/officeDocument/2006/relationships/image" Target="/ppt/media/image33.png" Id="rId4" /></Relationships>
</file>

<file path=ppt/slideLayouts/_rels/slideLayout81.xml.rels>&#65279;<?xml version="1.0" encoding="utf-8"?><Relationships xmlns="http://schemas.openxmlformats.org/package/2006/relationships"><Relationship Type="http://schemas.openxmlformats.org/officeDocument/2006/relationships/image" Target="/ppt/media/image83.svg" Id="rId3" /><Relationship Type="http://schemas.openxmlformats.org/officeDocument/2006/relationships/image" Target="/ppt/media/image72.png" Id="rId2" /><Relationship Type="http://schemas.openxmlformats.org/officeDocument/2006/relationships/slideMaster" Target="/ppt/slideMasters/slideMaster11.xml" Id="rId1" /><Relationship Type="http://schemas.openxmlformats.org/officeDocument/2006/relationships/image" Target="/ppt/media/image44.svg" Id="rId5" /><Relationship Type="http://schemas.openxmlformats.org/officeDocument/2006/relationships/image" Target="/ppt/media/image33.png" Id="rId4" /></Relationships>
</file>

<file path=ppt/slideLayouts/_rels/slideLayout914.xml.rels>&#65279;<?xml version="1.0" encoding="utf-8"?><Relationships xmlns="http://schemas.openxmlformats.org/package/2006/relationships"><Relationship Type="http://schemas.openxmlformats.org/officeDocument/2006/relationships/image" Target="/ppt/media/image44.svg" Id="rId3" /><Relationship Type="http://schemas.openxmlformats.org/officeDocument/2006/relationships/image" Target="/ppt/media/image33.png" Id="rId2" /><Relationship Type="http://schemas.openxmlformats.org/officeDocument/2006/relationships/slideMaster" Target="/ppt/slideMasters/slideMaster11.xml" Id="rId1" /></Relationships>
</file>

<file path=ppt/slideLayouts/slideLayout1012.xml><?xml version="1.0" encoding="utf-8"?>
<p:sldLayout xmlns:a="http://schemas.openxmlformats.org/drawingml/2006/main" xmlns:r="http://schemas.openxmlformats.org/officeDocument/2006/relationships" xmlns:p="http://schemas.openxmlformats.org/presentationml/2006/main" showMasterSp="0" preserve="1" userDrawn="1">
  <p:cSld name="Agenda - Topic 1">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7B8C35C0-4758-2887-0763-E78795846CD3}"/>
              </a:ext>
              <a:ext uri="{C183D7F6-B498-43B3-948B-1728B52AA6E4}">
                <adec:decorative xmlns:adec="http://schemas.microsoft.com/office/drawing/2017/decorative" val="1"/>
              </a:ext>
            </a:extLst>
          </p:cNvPr>
          <p:cNvSpPr/>
          <p:nvPr userDrawn="1"/>
        </p:nvSpPr>
        <p:spPr>
          <a:xfrm>
            <a:off x="6093537" y="-1946"/>
            <a:ext cx="3601340" cy="6881814"/>
          </a:xfrm>
          <a:custGeom>
            <a:avLst/>
            <a:gdLst>
              <a:gd name="connsiteX0" fmla="*/ 3601340 w 3601340"/>
              <a:gd name="connsiteY0" fmla="*/ 0 h 6881814"/>
              <a:gd name="connsiteX1" fmla="*/ 0 w 3601340"/>
              <a:gd name="connsiteY1" fmla="*/ 0 h 6881814"/>
              <a:gd name="connsiteX2" fmla="*/ 0 w 3601340"/>
              <a:gd name="connsiteY2" fmla="*/ 6881815 h 6881814"/>
              <a:gd name="connsiteX3" fmla="*/ 1064235 w 3601340"/>
              <a:gd name="connsiteY3" fmla="*/ 6881815 h 6881814"/>
              <a:gd name="connsiteX4" fmla="*/ 1441045 w 3601340"/>
              <a:gd name="connsiteY4" fmla="*/ 5490188 h 6881814"/>
              <a:gd name="connsiteX5" fmla="*/ 1835678 w 3601340"/>
              <a:gd name="connsiteY5" fmla="*/ 4034957 h 6881814"/>
              <a:gd name="connsiteX6" fmla="*/ 2045724 w 3601340"/>
              <a:gd name="connsiteY6" fmla="*/ 3914112 h 6881814"/>
              <a:gd name="connsiteX7" fmla="*/ 2166660 w 3601340"/>
              <a:gd name="connsiteY7" fmla="*/ 4124001 h 6881814"/>
              <a:gd name="connsiteX8" fmla="*/ 1906966 w 3601340"/>
              <a:gd name="connsiteY8" fmla="*/ 5081858 h 6881814"/>
              <a:gd name="connsiteX9" fmla="*/ 2027902 w 3601340"/>
              <a:gd name="connsiteY9" fmla="*/ 5291747 h 6881814"/>
              <a:gd name="connsiteX10" fmla="*/ 2227765 w 3601340"/>
              <a:gd name="connsiteY10" fmla="*/ 5198887 h 6881814"/>
              <a:gd name="connsiteX11" fmla="*/ 2570204 w 3601340"/>
              <a:gd name="connsiteY11" fmla="*/ 3923016 h 6881814"/>
              <a:gd name="connsiteX12" fmla="*/ 2602029 w 3601340"/>
              <a:gd name="connsiteY12" fmla="*/ 3799627 h 6881814"/>
              <a:gd name="connsiteX13" fmla="*/ 3601340 w 3601340"/>
              <a:gd name="connsiteY13" fmla="*/ 0 h 6881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01340" h="6881814">
                <a:moveTo>
                  <a:pt x="3601340" y="0"/>
                </a:moveTo>
                <a:lnTo>
                  <a:pt x="0" y="0"/>
                </a:lnTo>
                <a:lnTo>
                  <a:pt x="0" y="6881815"/>
                </a:lnTo>
                <a:lnTo>
                  <a:pt x="1064235" y="6881815"/>
                </a:lnTo>
                <a:lnTo>
                  <a:pt x="1441045" y="5490188"/>
                </a:lnTo>
                <a:lnTo>
                  <a:pt x="1835678" y="4034957"/>
                </a:lnTo>
                <a:cubicBezTo>
                  <a:pt x="1859865" y="3943369"/>
                  <a:pt x="1954068" y="3889943"/>
                  <a:pt x="2045724" y="3914112"/>
                </a:cubicBezTo>
                <a:cubicBezTo>
                  <a:pt x="2137381" y="3938281"/>
                  <a:pt x="2190847" y="4032413"/>
                  <a:pt x="2166660" y="4124001"/>
                </a:cubicBezTo>
                <a:lnTo>
                  <a:pt x="1906966" y="5081858"/>
                </a:lnTo>
                <a:cubicBezTo>
                  <a:pt x="1882779" y="5173446"/>
                  <a:pt x="1936246" y="5267578"/>
                  <a:pt x="2027902" y="5291747"/>
                </a:cubicBezTo>
                <a:cubicBezTo>
                  <a:pt x="2109375" y="5313372"/>
                  <a:pt x="2193393" y="5272666"/>
                  <a:pt x="2227765" y="5198887"/>
                </a:cubicBezTo>
                <a:lnTo>
                  <a:pt x="2570204" y="3923016"/>
                </a:lnTo>
                <a:lnTo>
                  <a:pt x="2602029" y="3799627"/>
                </a:lnTo>
                <a:lnTo>
                  <a:pt x="3601340" y="0"/>
                </a:lnTo>
                <a:close/>
              </a:path>
            </a:pathLst>
          </a:custGeom>
          <a:solidFill>
            <a:srgbClr val="FFFFFF"/>
          </a:solidFill>
          <a:ln w="12700" cap="flat">
            <a:noFill/>
            <a:prstDash val="solid"/>
            <a:miter/>
          </a:ln>
        </p:spPr>
        <p:txBody>
          <a:bodyPr rtlCol="0" anchor="ctr"/>
          <a:lstStyle/>
          <a:p>
            <a:endParaRPr lang="en-US" dirty="0"/>
          </a:p>
        </p:txBody>
      </p:sp>
      <p:sp>
        <p:nvSpPr>
          <p:cNvPr id="14" name="Picture Placeholder 13">
            <a:extLst>
              <a:ext uri="{FF2B5EF4-FFF2-40B4-BE49-F238E27FC236}">
                <a16:creationId xmlns:a16="http://schemas.microsoft.com/office/drawing/2014/main" id="{4F200699-2797-D741-1EC1-B83FCA4B1977}"/>
              </a:ext>
            </a:extLst>
          </p:cNvPr>
          <p:cNvSpPr>
            <a:spLocks noGrp="1"/>
          </p:cNvSpPr>
          <p:nvPr>
            <p:ph type="pic" sz="quarter" idx="11"/>
          </p:nvPr>
        </p:nvSpPr>
        <p:spPr>
          <a:xfrm flipH="1">
            <a:off x="7163691" y="0"/>
            <a:ext cx="5024825" cy="6858000"/>
          </a:xfrm>
          <a:custGeom>
            <a:avLst/>
            <a:gdLst>
              <a:gd name="connsiteX0" fmla="*/ 0 w 6064250"/>
              <a:gd name="connsiteY0" fmla="*/ 0 h 6877051"/>
              <a:gd name="connsiteX1" fmla="*/ 606425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6064250"/>
              <a:gd name="connsiteY0" fmla="*/ 0 h 6877051"/>
              <a:gd name="connsiteX1" fmla="*/ 584073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5840730"/>
              <a:gd name="connsiteY0" fmla="*/ 0 h 6887937"/>
              <a:gd name="connsiteX1" fmla="*/ 5840730 w 5840730"/>
              <a:gd name="connsiteY1" fmla="*/ 0 h 6887937"/>
              <a:gd name="connsiteX2" fmla="*/ 4028621 w 5840730"/>
              <a:gd name="connsiteY2" fmla="*/ 6887937 h 6887937"/>
              <a:gd name="connsiteX3" fmla="*/ 0 w 5840730"/>
              <a:gd name="connsiteY3" fmla="*/ 6877051 h 6887937"/>
              <a:gd name="connsiteX4" fmla="*/ 0 w 5840730"/>
              <a:gd name="connsiteY4" fmla="*/ 0 h 6887937"/>
              <a:gd name="connsiteX0" fmla="*/ 0 w 5840730"/>
              <a:gd name="connsiteY0" fmla="*/ 0 h 6887937"/>
              <a:gd name="connsiteX1" fmla="*/ 5840730 w 5840730"/>
              <a:gd name="connsiteY1" fmla="*/ 0 h 6887937"/>
              <a:gd name="connsiteX2" fmla="*/ 5090160 w 5840730"/>
              <a:gd name="connsiteY2" fmla="*/ 2775915 h 6887937"/>
              <a:gd name="connsiteX3" fmla="*/ 4028621 w 5840730"/>
              <a:gd name="connsiteY3" fmla="*/ 6887937 h 6887937"/>
              <a:gd name="connsiteX4" fmla="*/ 0 w 5840730"/>
              <a:gd name="connsiteY4" fmla="*/ 6877051 h 6887937"/>
              <a:gd name="connsiteX5" fmla="*/ 0 w 5840730"/>
              <a:gd name="connsiteY5"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028621 w 5840730"/>
              <a:gd name="connsiteY4" fmla="*/ 6887937 h 6887937"/>
              <a:gd name="connsiteX5" fmla="*/ 0 w 5840730"/>
              <a:gd name="connsiteY5" fmla="*/ 6877051 h 6887937"/>
              <a:gd name="connsiteX6" fmla="*/ 0 w 5840730"/>
              <a:gd name="connsiteY6"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785360 w 5840730"/>
              <a:gd name="connsiteY4" fmla="*/ 3926535 h 6887937"/>
              <a:gd name="connsiteX5" fmla="*/ 4028621 w 5840730"/>
              <a:gd name="connsiteY5" fmla="*/ 6887937 h 6887937"/>
              <a:gd name="connsiteX6" fmla="*/ 0 w 5840730"/>
              <a:gd name="connsiteY6" fmla="*/ 6877051 h 6887937"/>
              <a:gd name="connsiteX7" fmla="*/ 0 w 5840730"/>
              <a:gd name="connsiteY7"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22520 w 5840730"/>
              <a:gd name="connsiteY5" fmla="*/ 3415995 h 6887937"/>
              <a:gd name="connsiteX6" fmla="*/ 4785360 w 5840730"/>
              <a:gd name="connsiteY6" fmla="*/ 3926535 h 6887937"/>
              <a:gd name="connsiteX7" fmla="*/ 4028621 w 5840730"/>
              <a:gd name="connsiteY7" fmla="*/ 6887937 h 6887937"/>
              <a:gd name="connsiteX8" fmla="*/ 0 w 5840730"/>
              <a:gd name="connsiteY8" fmla="*/ 6877051 h 6887937"/>
              <a:gd name="connsiteX9" fmla="*/ 0 w 5840730"/>
              <a:gd name="connsiteY9"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4922520 w 5840730"/>
              <a:gd name="connsiteY6" fmla="*/ 341599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922520 w 5840730"/>
              <a:gd name="connsiteY7" fmla="*/ 341599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457700 w 5840730"/>
              <a:gd name="connsiteY7" fmla="*/ 384271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213860 w 5840730"/>
              <a:gd name="connsiteY7" fmla="*/ 4757115 h 6887937"/>
              <a:gd name="connsiteX8" fmla="*/ 4457700 w 5840730"/>
              <a:gd name="connsiteY8" fmla="*/ 384271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37760 w 5840730"/>
              <a:gd name="connsiteY5" fmla="*/ 16100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5681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933950 w 5840730"/>
              <a:gd name="connsiteY3" fmla="*/ 273781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61560 w 5840730"/>
              <a:gd name="connsiteY3" fmla="*/ 29435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42510 w 5840730"/>
              <a:gd name="connsiteY3" fmla="*/ 30197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560570 w 5840730"/>
              <a:gd name="connsiteY11" fmla="*/ 412084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09160 w 5840730"/>
              <a:gd name="connsiteY11" fmla="*/ 363316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655820 w 5840730"/>
              <a:gd name="connsiteY6" fmla="*/ 1770075 h 6887937"/>
              <a:gd name="connsiteX7" fmla="*/ 3893820 w 5840730"/>
              <a:gd name="connsiteY7" fmla="*/ 4688535 h 6887937"/>
              <a:gd name="connsiteX8" fmla="*/ 3992880 w 5840730"/>
              <a:gd name="connsiteY8" fmla="*/ 490570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3893820 w 5840730"/>
              <a:gd name="connsiteY6" fmla="*/ 4688535 h 6887937"/>
              <a:gd name="connsiteX7" fmla="*/ 3992880 w 5840730"/>
              <a:gd name="connsiteY7" fmla="*/ 4905705 h 6887937"/>
              <a:gd name="connsiteX8" fmla="*/ 4213860 w 5840730"/>
              <a:gd name="connsiteY8" fmla="*/ 4757115 h 6887937"/>
              <a:gd name="connsiteX9" fmla="*/ 4457700 w 5840730"/>
              <a:gd name="connsiteY9" fmla="*/ 3842715 h 6887937"/>
              <a:gd name="connsiteX10" fmla="*/ 4686300 w 5840730"/>
              <a:gd name="connsiteY10" fmla="*/ 371317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3893820 w 5840730"/>
              <a:gd name="connsiteY5" fmla="*/ 4688535 h 6887937"/>
              <a:gd name="connsiteX6" fmla="*/ 3992880 w 5840730"/>
              <a:gd name="connsiteY6" fmla="*/ 4905705 h 6887937"/>
              <a:gd name="connsiteX7" fmla="*/ 4213860 w 5840730"/>
              <a:gd name="connsiteY7" fmla="*/ 4757115 h 6887937"/>
              <a:gd name="connsiteX8" fmla="*/ 4457700 w 5840730"/>
              <a:gd name="connsiteY8" fmla="*/ 3842715 h 6887937"/>
              <a:gd name="connsiteX9" fmla="*/ 4686300 w 5840730"/>
              <a:gd name="connsiteY9" fmla="*/ 371317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3893820 w 5840730"/>
              <a:gd name="connsiteY4" fmla="*/ 4688535 h 6887937"/>
              <a:gd name="connsiteX5" fmla="*/ 3992880 w 5840730"/>
              <a:gd name="connsiteY5" fmla="*/ 4905705 h 6887937"/>
              <a:gd name="connsiteX6" fmla="*/ 4213860 w 5840730"/>
              <a:gd name="connsiteY6" fmla="*/ 4757115 h 6887937"/>
              <a:gd name="connsiteX7" fmla="*/ 4457700 w 5840730"/>
              <a:gd name="connsiteY7" fmla="*/ 3842715 h 6887937"/>
              <a:gd name="connsiteX8" fmla="*/ 4686300 w 5840730"/>
              <a:gd name="connsiteY8" fmla="*/ 371317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3893820 w 5840730"/>
              <a:gd name="connsiteY3" fmla="*/ 4688535 h 6887937"/>
              <a:gd name="connsiteX4" fmla="*/ 3992880 w 5840730"/>
              <a:gd name="connsiteY4" fmla="*/ 4905705 h 6887937"/>
              <a:gd name="connsiteX5" fmla="*/ 4213860 w 5840730"/>
              <a:gd name="connsiteY5" fmla="*/ 4757115 h 6887937"/>
              <a:gd name="connsiteX6" fmla="*/ 4457700 w 5840730"/>
              <a:gd name="connsiteY6" fmla="*/ 3842715 h 6887937"/>
              <a:gd name="connsiteX7" fmla="*/ 4686300 w 5840730"/>
              <a:gd name="connsiteY7" fmla="*/ 371317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3893820 w 5840730"/>
              <a:gd name="connsiteY2" fmla="*/ 4688535 h 6887937"/>
              <a:gd name="connsiteX3" fmla="*/ 3992880 w 5840730"/>
              <a:gd name="connsiteY3" fmla="*/ 4905705 h 6887937"/>
              <a:gd name="connsiteX4" fmla="*/ 4213860 w 5840730"/>
              <a:gd name="connsiteY4" fmla="*/ 4757115 h 6887937"/>
              <a:gd name="connsiteX5" fmla="*/ 4457700 w 5840730"/>
              <a:gd name="connsiteY5" fmla="*/ 3842715 h 6887937"/>
              <a:gd name="connsiteX6" fmla="*/ 4686300 w 5840730"/>
              <a:gd name="connsiteY6" fmla="*/ 371317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4790753"/>
              <a:gd name="connsiteY0" fmla="*/ 0 h 6887937"/>
              <a:gd name="connsiteX1" fmla="*/ 2674743 w 4790753"/>
              <a:gd name="connsiteY1" fmla="*/ 49345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310950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12040 w 4790753"/>
              <a:gd name="connsiteY2" fmla="*/ 3464777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244891 w 4790753"/>
              <a:gd name="connsiteY2" fmla="*/ 3464778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392375 w 4790753"/>
              <a:gd name="connsiteY2" fmla="*/ 3464779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5110169"/>
              <a:gd name="connsiteY0" fmla="*/ 0 h 6887937"/>
              <a:gd name="connsiteX1" fmla="*/ 2487931 w 5110169"/>
              <a:gd name="connsiteY1" fmla="*/ 0 h 6887937"/>
              <a:gd name="connsiteX2" fmla="*/ 3392375 w 5110169"/>
              <a:gd name="connsiteY2" fmla="*/ 3464779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66000 w 5110169"/>
              <a:gd name="connsiteY2" fmla="*/ 4629324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16839 w 5110169"/>
              <a:gd name="connsiteY2" fmla="*/ 4550372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589019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034002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300466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42040 w 5110169"/>
              <a:gd name="connsiteY3" fmla="*/ 5566930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05329 w 5110169"/>
              <a:gd name="connsiteY2" fmla="*/ 4974740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75832 w 5110169"/>
              <a:gd name="connsiteY2" fmla="*/ 503395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198620 w 5110169"/>
              <a:gd name="connsiteY7" fmla="*/ 4133044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251960 w 5110169"/>
              <a:gd name="connsiteY7" fmla="*/ 4071856 h 6887937"/>
              <a:gd name="connsiteX8" fmla="*/ 5110169 w 5110169"/>
              <a:gd name="connsiteY8" fmla="*/ 6887937 h 6887937"/>
              <a:gd name="connsiteX9" fmla="*/ 0 w 5110169"/>
              <a:gd name="connsiteY9" fmla="*/ 6877051 h 6887937"/>
              <a:gd name="connsiteX10" fmla="*/ 0 w 5110169"/>
              <a:gd name="connsiteY10" fmla="*/ 0 h 6887937"/>
              <a:gd name="connsiteX0" fmla="*/ 0 w 5030921"/>
              <a:gd name="connsiteY0" fmla="*/ 0 h 6877051"/>
              <a:gd name="connsiteX1" fmla="*/ 2487931 w 5030921"/>
              <a:gd name="connsiteY1" fmla="*/ 0 h 6877051"/>
              <a:gd name="connsiteX2" fmla="*/ 3834825 w 5030921"/>
              <a:gd name="connsiteY2" fmla="*/ 5142514 h 6877051"/>
              <a:gd name="connsiteX3" fmla="*/ 4074118 w 5030921"/>
              <a:gd name="connsiteY3" fmla="*/ 5314407 h 6877051"/>
              <a:gd name="connsiteX4" fmla="*/ 4168140 w 5030921"/>
              <a:gd name="connsiteY4" fmla="*/ 5055407 h 6877051"/>
              <a:gd name="connsiteX5" fmla="*/ 3935730 w 5030921"/>
              <a:gd name="connsiteY5" fmla="*/ 4175425 h 6877051"/>
              <a:gd name="connsiteX6" fmla="*/ 4061460 w 5030921"/>
              <a:gd name="connsiteY6" fmla="*/ 3931157 h 6877051"/>
              <a:gd name="connsiteX7" fmla="*/ 4251960 w 5030921"/>
              <a:gd name="connsiteY7" fmla="*/ 4071856 h 6877051"/>
              <a:gd name="connsiteX8" fmla="*/ 5030921 w 5030921"/>
              <a:gd name="connsiteY8" fmla="*/ 6875699 h 6877051"/>
              <a:gd name="connsiteX9" fmla="*/ 0 w 5030921"/>
              <a:gd name="connsiteY9" fmla="*/ 6877051 h 6877051"/>
              <a:gd name="connsiteX10" fmla="*/ 0 w 5030921"/>
              <a:gd name="connsiteY10" fmla="*/ 0 h 6877051"/>
              <a:gd name="connsiteX0" fmla="*/ 0 w 4963865"/>
              <a:gd name="connsiteY0" fmla="*/ 0 h 6877051"/>
              <a:gd name="connsiteX1" fmla="*/ 2487931 w 4963865"/>
              <a:gd name="connsiteY1" fmla="*/ 0 h 6877051"/>
              <a:gd name="connsiteX2" fmla="*/ 3834825 w 4963865"/>
              <a:gd name="connsiteY2" fmla="*/ 5142514 h 6877051"/>
              <a:gd name="connsiteX3" fmla="*/ 4074118 w 4963865"/>
              <a:gd name="connsiteY3" fmla="*/ 5314407 h 6877051"/>
              <a:gd name="connsiteX4" fmla="*/ 4168140 w 4963865"/>
              <a:gd name="connsiteY4" fmla="*/ 5055407 h 6877051"/>
              <a:gd name="connsiteX5" fmla="*/ 3935730 w 4963865"/>
              <a:gd name="connsiteY5" fmla="*/ 4175425 h 6877051"/>
              <a:gd name="connsiteX6" fmla="*/ 4061460 w 4963865"/>
              <a:gd name="connsiteY6" fmla="*/ 3931157 h 6877051"/>
              <a:gd name="connsiteX7" fmla="*/ 4251960 w 4963865"/>
              <a:gd name="connsiteY7" fmla="*/ 4071856 h 6877051"/>
              <a:gd name="connsiteX8" fmla="*/ 4963865 w 4963865"/>
              <a:gd name="connsiteY8" fmla="*/ 6875699 h 6877051"/>
              <a:gd name="connsiteX9" fmla="*/ 0 w 4963865"/>
              <a:gd name="connsiteY9" fmla="*/ 6877051 h 6877051"/>
              <a:gd name="connsiteX10" fmla="*/ 0 w 4963865"/>
              <a:gd name="connsiteY10" fmla="*/ 0 h 6877051"/>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24825" h="6881818">
                <a:moveTo>
                  <a:pt x="0" y="0"/>
                </a:moveTo>
                <a:lnTo>
                  <a:pt x="2487931" y="0"/>
                </a:lnTo>
                <a:lnTo>
                  <a:pt x="3834825" y="5142514"/>
                </a:lnTo>
                <a:cubicBezTo>
                  <a:pt x="3851116" y="5182666"/>
                  <a:pt x="3878538" y="5351369"/>
                  <a:pt x="4048718" y="5314407"/>
                </a:cubicBezTo>
                <a:cubicBezTo>
                  <a:pt x="4218898" y="5277445"/>
                  <a:pt x="4184015" y="5205230"/>
                  <a:pt x="4168140" y="5055407"/>
                </a:cubicBezTo>
                <a:lnTo>
                  <a:pt x="3935730" y="4175425"/>
                </a:lnTo>
                <a:cubicBezTo>
                  <a:pt x="3924300" y="4083966"/>
                  <a:pt x="3902710" y="3989870"/>
                  <a:pt x="4061460" y="3941355"/>
                </a:cubicBezTo>
                <a:cubicBezTo>
                  <a:pt x="4194810" y="3923207"/>
                  <a:pt x="4213860" y="4007005"/>
                  <a:pt x="4251960" y="4071856"/>
                </a:cubicBezTo>
                <a:lnTo>
                  <a:pt x="5024825" y="6881818"/>
                </a:lnTo>
                <a:lnTo>
                  <a:pt x="0" y="6877051"/>
                </a:lnTo>
                <a:lnTo>
                  <a:pt x="0" y="0"/>
                </a:lnTo>
                <a:close/>
              </a:path>
            </a:pathLst>
          </a:custGeom>
          <a:solidFill>
            <a:schemeClr val="bg2"/>
          </a:solidFill>
        </p:spPr>
        <p:txBody>
          <a:bodyPr anchor="ctr"/>
          <a:lstStyle>
            <a:lvl1pPr algn="ctr">
              <a:defRPr baseline="-25000"/>
            </a:lvl1pPr>
          </a:lstStyle>
          <a:p>
            <a:endParaRPr lang="en-US" dirty="0"/>
          </a:p>
        </p:txBody>
      </p:sp>
      <p:sp>
        <p:nvSpPr>
          <p:cNvPr id="2" name="Title 1"/>
          <p:cNvSpPr>
            <a:spLocks noGrp="1"/>
          </p:cNvSpPr>
          <p:nvPr>
            <p:ph type="ctrTitle" hasCustomPrompt="1"/>
          </p:nvPr>
        </p:nvSpPr>
        <p:spPr>
          <a:xfrm>
            <a:off x="796322" y="320040"/>
            <a:ext cx="6732237" cy="1017147"/>
          </a:xfrm>
        </p:spPr>
        <p:txBody>
          <a:bodyPr anchor="b">
            <a:normAutofit/>
          </a:bodyPr>
          <a:lstStyle>
            <a:lvl1pPr algn="l">
              <a:lnSpc>
                <a:spcPct val="90000"/>
              </a:lnSpc>
              <a:defRPr sz="3600" spc="100" baseline="0">
                <a:solidFill>
                  <a:schemeClr val="tx1"/>
                </a:solidFill>
              </a:defRPr>
            </a:lvl1pPr>
          </a:lstStyle>
          <a:p>
            <a:r>
              <a:rPr lang="en-US" dirty="0"/>
              <a:t>Add title here</a:t>
            </a:r>
          </a:p>
        </p:txBody>
      </p:sp>
      <p:sp>
        <p:nvSpPr>
          <p:cNvPr id="8" name="Text Placeholder 7">
            <a:extLst>
              <a:ext uri="{FF2B5EF4-FFF2-40B4-BE49-F238E27FC236}">
                <a16:creationId xmlns:a16="http://schemas.microsoft.com/office/drawing/2014/main" id="{D5E91AD6-E4A6-F082-0E76-DAF7D57B5162}"/>
              </a:ext>
            </a:extLst>
          </p:cNvPr>
          <p:cNvSpPr>
            <a:spLocks noGrp="1"/>
          </p:cNvSpPr>
          <p:nvPr>
            <p:ph type="body" sz="quarter" idx="10" hasCustomPrompt="1"/>
          </p:nvPr>
        </p:nvSpPr>
        <p:spPr>
          <a:xfrm>
            <a:off x="824242" y="1749479"/>
            <a:ext cx="788639" cy="533400"/>
          </a:xfrm>
        </p:spPr>
        <p:txBody>
          <a:bodyPr lIns="0" tIns="0" rIns="0" bIns="0" anchor="ctr">
            <a:noAutofit/>
          </a:bodyPr>
          <a:lstStyle>
            <a:lvl1pPr marL="0" indent="0" algn="ctr">
              <a:lnSpc>
                <a:spcPct val="60000"/>
              </a:lnSpc>
              <a:spcBef>
                <a:spcPts val="0"/>
              </a:spcBef>
              <a:spcAft>
                <a:spcPts val="0"/>
              </a:spcAft>
              <a:buNone/>
              <a:defRPr sz="5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o1.</a:t>
            </a:r>
          </a:p>
        </p:txBody>
      </p:sp>
      <p:sp>
        <p:nvSpPr>
          <p:cNvPr id="13" name="Text Placeholder 12">
            <a:extLst>
              <a:ext uri="{FF2B5EF4-FFF2-40B4-BE49-F238E27FC236}">
                <a16:creationId xmlns:a16="http://schemas.microsoft.com/office/drawing/2014/main" id="{6B00516E-9699-821C-0371-67A8478E101D}"/>
              </a:ext>
            </a:extLst>
          </p:cNvPr>
          <p:cNvSpPr>
            <a:spLocks noGrp="1"/>
          </p:cNvSpPr>
          <p:nvPr>
            <p:ph type="body" sz="quarter" idx="16" hasCustomPrompt="1"/>
          </p:nvPr>
        </p:nvSpPr>
        <p:spPr>
          <a:xfrm>
            <a:off x="1643379" y="1749479"/>
            <a:ext cx="5885179" cy="533400"/>
          </a:xfrm>
        </p:spPr>
        <p:txBody>
          <a:bodyPr bIns="0" anchor="b">
            <a:normAutofit/>
          </a:bodyPr>
          <a:lstStyle>
            <a:lvl1pPr marL="0" indent="0">
              <a:buNone/>
              <a:defRPr sz="2400">
                <a:solidFill>
                  <a:schemeClr val="tx1"/>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6" name="Text Placeholder 7">
            <a:extLst>
              <a:ext uri="{FF2B5EF4-FFF2-40B4-BE49-F238E27FC236}">
                <a16:creationId xmlns:a16="http://schemas.microsoft.com/office/drawing/2014/main" id="{7C72C187-9B88-8558-E9E7-CA189DF0EF33}"/>
              </a:ext>
            </a:extLst>
          </p:cNvPr>
          <p:cNvSpPr>
            <a:spLocks noGrp="1"/>
          </p:cNvSpPr>
          <p:nvPr>
            <p:ph type="body" sz="quarter" idx="12" hasCustomPrompt="1"/>
          </p:nvPr>
        </p:nvSpPr>
        <p:spPr>
          <a:xfrm>
            <a:off x="824242" y="2378035"/>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o2.</a:t>
            </a:r>
          </a:p>
        </p:txBody>
      </p:sp>
      <p:sp>
        <p:nvSpPr>
          <p:cNvPr id="15" name="Text Placeholder 12">
            <a:extLst>
              <a:ext uri="{FF2B5EF4-FFF2-40B4-BE49-F238E27FC236}">
                <a16:creationId xmlns:a16="http://schemas.microsoft.com/office/drawing/2014/main" id="{9366E515-A368-5E2D-8A9F-6BDBB76BC877}"/>
              </a:ext>
            </a:extLst>
          </p:cNvPr>
          <p:cNvSpPr>
            <a:spLocks noGrp="1"/>
          </p:cNvSpPr>
          <p:nvPr>
            <p:ph type="body" sz="quarter" idx="17" hasCustomPrompt="1"/>
          </p:nvPr>
        </p:nvSpPr>
        <p:spPr>
          <a:xfrm>
            <a:off x="1643379" y="2378035"/>
            <a:ext cx="5885179" cy="533400"/>
          </a:xfrm>
        </p:spPr>
        <p:txBody>
          <a:bodyPr bIns="0" anchor="b">
            <a:normAutofit/>
          </a:bodyPr>
          <a:lstStyle>
            <a:lvl1pPr marL="0" indent="0">
              <a:buNone/>
              <a:defRPr sz="2000">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7" name="Text Placeholder 7">
            <a:extLst>
              <a:ext uri="{FF2B5EF4-FFF2-40B4-BE49-F238E27FC236}">
                <a16:creationId xmlns:a16="http://schemas.microsoft.com/office/drawing/2014/main" id="{1F522536-6FE3-2618-BC24-8C5188185870}"/>
              </a:ext>
            </a:extLst>
          </p:cNvPr>
          <p:cNvSpPr>
            <a:spLocks noGrp="1"/>
          </p:cNvSpPr>
          <p:nvPr>
            <p:ph type="body" sz="quarter" idx="13" hasCustomPrompt="1"/>
          </p:nvPr>
        </p:nvSpPr>
        <p:spPr>
          <a:xfrm>
            <a:off x="824242" y="3006909"/>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o3.</a:t>
            </a:r>
          </a:p>
        </p:txBody>
      </p:sp>
      <p:sp>
        <p:nvSpPr>
          <p:cNvPr id="16" name="Text Placeholder 12">
            <a:extLst>
              <a:ext uri="{FF2B5EF4-FFF2-40B4-BE49-F238E27FC236}">
                <a16:creationId xmlns:a16="http://schemas.microsoft.com/office/drawing/2014/main" id="{89C1155B-B06D-77D5-B3DC-9CEAEDF2D61F}"/>
              </a:ext>
            </a:extLst>
          </p:cNvPr>
          <p:cNvSpPr>
            <a:spLocks noGrp="1"/>
          </p:cNvSpPr>
          <p:nvPr>
            <p:ph type="body" sz="quarter" idx="18" hasCustomPrompt="1"/>
          </p:nvPr>
        </p:nvSpPr>
        <p:spPr>
          <a:xfrm>
            <a:off x="1643379" y="3009613"/>
            <a:ext cx="5885179" cy="533400"/>
          </a:xfrm>
        </p:spPr>
        <p:txBody>
          <a:bodyPr bIns="0" anchor="b">
            <a:normAutofit/>
          </a:bodyPr>
          <a:lstStyle>
            <a:lvl1pPr marL="0" indent="0">
              <a:buNone/>
              <a:defRPr sz="2000">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9" name="Text Placeholder 7">
            <a:extLst>
              <a:ext uri="{FF2B5EF4-FFF2-40B4-BE49-F238E27FC236}">
                <a16:creationId xmlns:a16="http://schemas.microsoft.com/office/drawing/2014/main" id="{F3A36BC1-799A-6623-E5E3-1190C0C7C479}"/>
              </a:ext>
            </a:extLst>
          </p:cNvPr>
          <p:cNvSpPr>
            <a:spLocks noGrp="1"/>
          </p:cNvSpPr>
          <p:nvPr>
            <p:ph type="body" sz="quarter" idx="14" hasCustomPrompt="1"/>
          </p:nvPr>
        </p:nvSpPr>
        <p:spPr>
          <a:xfrm>
            <a:off x="824242" y="3635783"/>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o4.</a:t>
            </a:r>
          </a:p>
        </p:txBody>
      </p:sp>
      <p:sp>
        <p:nvSpPr>
          <p:cNvPr id="17" name="Text Placeholder 12">
            <a:extLst>
              <a:ext uri="{FF2B5EF4-FFF2-40B4-BE49-F238E27FC236}">
                <a16:creationId xmlns:a16="http://schemas.microsoft.com/office/drawing/2014/main" id="{92954362-36EF-4B42-19C7-6132A7E2A875}"/>
              </a:ext>
            </a:extLst>
          </p:cNvPr>
          <p:cNvSpPr>
            <a:spLocks noGrp="1"/>
          </p:cNvSpPr>
          <p:nvPr>
            <p:ph type="body" sz="quarter" idx="19" hasCustomPrompt="1"/>
          </p:nvPr>
        </p:nvSpPr>
        <p:spPr>
          <a:xfrm>
            <a:off x="1643379" y="3638169"/>
            <a:ext cx="5885179" cy="533400"/>
          </a:xfrm>
        </p:spPr>
        <p:txBody>
          <a:bodyPr bIns="0" anchor="b"/>
          <a:lstStyle>
            <a:lvl1pPr marL="0" indent="0">
              <a:buNone/>
              <a:defRPr>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10" name="Text Placeholder 7">
            <a:extLst>
              <a:ext uri="{FF2B5EF4-FFF2-40B4-BE49-F238E27FC236}">
                <a16:creationId xmlns:a16="http://schemas.microsoft.com/office/drawing/2014/main" id="{9EF1DED4-DCEF-D1F3-17B9-BC29651F7DE8}"/>
              </a:ext>
            </a:extLst>
          </p:cNvPr>
          <p:cNvSpPr>
            <a:spLocks noGrp="1"/>
          </p:cNvSpPr>
          <p:nvPr>
            <p:ph type="body" sz="quarter" idx="15" hasCustomPrompt="1"/>
          </p:nvPr>
        </p:nvSpPr>
        <p:spPr>
          <a:xfrm>
            <a:off x="824242" y="4264656"/>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o5.</a:t>
            </a:r>
          </a:p>
        </p:txBody>
      </p:sp>
      <p:sp>
        <p:nvSpPr>
          <p:cNvPr id="20" name="Text Placeholder 12">
            <a:extLst>
              <a:ext uri="{FF2B5EF4-FFF2-40B4-BE49-F238E27FC236}">
                <a16:creationId xmlns:a16="http://schemas.microsoft.com/office/drawing/2014/main" id="{A57B871C-EE51-327F-62B1-79B005BD932C}"/>
              </a:ext>
            </a:extLst>
          </p:cNvPr>
          <p:cNvSpPr>
            <a:spLocks noGrp="1"/>
          </p:cNvSpPr>
          <p:nvPr>
            <p:ph type="body" sz="quarter" idx="20" hasCustomPrompt="1"/>
          </p:nvPr>
        </p:nvSpPr>
        <p:spPr>
          <a:xfrm>
            <a:off x="1643379" y="4269747"/>
            <a:ext cx="5885179" cy="533400"/>
          </a:xfrm>
        </p:spPr>
        <p:txBody>
          <a:bodyPr bIns="0" anchor="b"/>
          <a:lstStyle>
            <a:lvl1pPr marL="0" indent="0">
              <a:buNone/>
              <a:defRPr>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cxnSp>
        <p:nvCxnSpPr>
          <p:cNvPr id="22" name="Straight Connector 21">
            <a:extLst>
              <a:ext uri="{FF2B5EF4-FFF2-40B4-BE49-F238E27FC236}">
                <a16:creationId xmlns:a16="http://schemas.microsoft.com/office/drawing/2014/main" id="{C01359A1-A1B1-9DC6-08B9-8042E7FBA168}"/>
              </a:ext>
              <a:ext uri="{C183D7F6-B498-43B3-948B-1728B52AA6E4}">
                <adec:decorative xmlns:adec="http://schemas.microsoft.com/office/drawing/2017/decorative" val="1"/>
              </a:ext>
            </a:extLst>
          </p:cNvPr>
          <p:cNvCxnSpPr>
            <a:cxnSpLocks/>
          </p:cNvCxnSpPr>
          <p:nvPr userDrawn="1"/>
        </p:nvCxnSpPr>
        <p:spPr>
          <a:xfrm rot="10800000" flipH="1">
            <a:off x="6889763" y="0"/>
            <a:ext cx="1822122" cy="6871447"/>
          </a:xfrm>
          <a:prstGeom prst="line">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sp>
        <p:nvSpPr>
          <p:cNvPr id="24" name="Footer Placeholder 8">
            <a:extLst>
              <a:ext uri="{FF2B5EF4-FFF2-40B4-BE49-F238E27FC236}">
                <a16:creationId xmlns:a16="http://schemas.microsoft.com/office/drawing/2014/main" id="{28D89004-F984-BB7D-2489-E7EC55129802}"/>
              </a:ext>
            </a:extLst>
          </p:cNvPr>
          <p:cNvSpPr>
            <a:spLocks noGrp="1"/>
          </p:cNvSpPr>
          <p:nvPr>
            <p:ph type="ftr" sz="quarter" idx="3"/>
          </p:nvPr>
        </p:nvSpPr>
        <p:spPr>
          <a:xfrm>
            <a:off x="824241" y="6290774"/>
            <a:ext cx="6637071" cy="365125"/>
          </a:xfrm>
          <a:prstGeom prst="rect">
            <a:avLst/>
          </a:prstGeom>
        </p:spPr>
        <p:txBody>
          <a:bodyPr/>
          <a:lstStyle>
            <a:lvl1pPr>
              <a:defRPr sz="1100" b="0" i="0" cap="all" baseline="0">
                <a:solidFill>
                  <a:schemeClr val="tx1"/>
                </a:solidFill>
                <a:latin typeface="+mn-lt"/>
              </a:defRPr>
            </a:lvl1pPr>
          </a:lstStyle>
          <a:p>
            <a:r>
              <a:rPr lang="en-US" dirty="0"/>
              <a:t>Add footer here</a:t>
            </a:r>
          </a:p>
        </p:txBody>
      </p:sp>
      <p:sp>
        <p:nvSpPr>
          <p:cNvPr id="21" name="Slide Number Placeholder 9">
            <a:extLst>
              <a:ext uri="{FF2B5EF4-FFF2-40B4-BE49-F238E27FC236}">
                <a16:creationId xmlns:a16="http://schemas.microsoft.com/office/drawing/2014/main" id="{E2790754-E9EF-9F79-825B-5AB348DFA62E}"/>
              </a:ext>
            </a:extLst>
          </p:cNvPr>
          <p:cNvSpPr>
            <a:spLocks noGrp="1"/>
          </p:cNvSpPr>
          <p:nvPr>
            <p:ph type="sldNum" sz="quarter" idx="4"/>
          </p:nvPr>
        </p:nvSpPr>
        <p:spPr>
          <a:xfrm>
            <a:off x="10768546" y="6290774"/>
            <a:ext cx="617912" cy="365125"/>
          </a:xfrm>
          <a:prstGeom prst="rect">
            <a:avLst/>
          </a:prstGeom>
        </p:spPr>
        <p:txBody>
          <a:bodyPr/>
          <a:lstStyle>
            <a:lvl1pPr algn="r">
              <a:defRPr sz="1100" b="0" i="0">
                <a:solidFill>
                  <a:schemeClr val="bg1"/>
                </a:solidFill>
                <a:latin typeface="+mn-lt"/>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720533852"/>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showMasterSp="0" preserve="1" userDrawn="1">
  <p:cSld name="Agenda - Topic 2">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7B8C35C0-4758-2887-0763-E78795846CD3}"/>
              </a:ext>
              <a:ext uri="{C183D7F6-B498-43B3-948B-1728B52AA6E4}">
                <adec:decorative xmlns:adec="http://schemas.microsoft.com/office/drawing/2017/decorative" val="1"/>
              </a:ext>
            </a:extLst>
          </p:cNvPr>
          <p:cNvSpPr/>
          <p:nvPr userDrawn="1"/>
        </p:nvSpPr>
        <p:spPr>
          <a:xfrm>
            <a:off x="6093537" y="-1946"/>
            <a:ext cx="3601340" cy="6881814"/>
          </a:xfrm>
          <a:custGeom>
            <a:avLst/>
            <a:gdLst>
              <a:gd name="connsiteX0" fmla="*/ 3601340 w 3601340"/>
              <a:gd name="connsiteY0" fmla="*/ 0 h 6881814"/>
              <a:gd name="connsiteX1" fmla="*/ 0 w 3601340"/>
              <a:gd name="connsiteY1" fmla="*/ 0 h 6881814"/>
              <a:gd name="connsiteX2" fmla="*/ 0 w 3601340"/>
              <a:gd name="connsiteY2" fmla="*/ 6881815 h 6881814"/>
              <a:gd name="connsiteX3" fmla="*/ 1064235 w 3601340"/>
              <a:gd name="connsiteY3" fmla="*/ 6881815 h 6881814"/>
              <a:gd name="connsiteX4" fmla="*/ 1441045 w 3601340"/>
              <a:gd name="connsiteY4" fmla="*/ 5490188 h 6881814"/>
              <a:gd name="connsiteX5" fmla="*/ 1835678 w 3601340"/>
              <a:gd name="connsiteY5" fmla="*/ 4034957 h 6881814"/>
              <a:gd name="connsiteX6" fmla="*/ 2045724 w 3601340"/>
              <a:gd name="connsiteY6" fmla="*/ 3914112 h 6881814"/>
              <a:gd name="connsiteX7" fmla="*/ 2166660 w 3601340"/>
              <a:gd name="connsiteY7" fmla="*/ 4124001 h 6881814"/>
              <a:gd name="connsiteX8" fmla="*/ 1906966 w 3601340"/>
              <a:gd name="connsiteY8" fmla="*/ 5081858 h 6881814"/>
              <a:gd name="connsiteX9" fmla="*/ 2027902 w 3601340"/>
              <a:gd name="connsiteY9" fmla="*/ 5291747 h 6881814"/>
              <a:gd name="connsiteX10" fmla="*/ 2227765 w 3601340"/>
              <a:gd name="connsiteY10" fmla="*/ 5198887 h 6881814"/>
              <a:gd name="connsiteX11" fmla="*/ 2570204 w 3601340"/>
              <a:gd name="connsiteY11" fmla="*/ 3923016 h 6881814"/>
              <a:gd name="connsiteX12" fmla="*/ 2602029 w 3601340"/>
              <a:gd name="connsiteY12" fmla="*/ 3799627 h 6881814"/>
              <a:gd name="connsiteX13" fmla="*/ 3601340 w 3601340"/>
              <a:gd name="connsiteY13" fmla="*/ 0 h 6881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01340" h="6881814">
                <a:moveTo>
                  <a:pt x="3601340" y="0"/>
                </a:moveTo>
                <a:lnTo>
                  <a:pt x="0" y="0"/>
                </a:lnTo>
                <a:lnTo>
                  <a:pt x="0" y="6881815"/>
                </a:lnTo>
                <a:lnTo>
                  <a:pt x="1064235" y="6881815"/>
                </a:lnTo>
                <a:lnTo>
                  <a:pt x="1441045" y="5490188"/>
                </a:lnTo>
                <a:lnTo>
                  <a:pt x="1835678" y="4034957"/>
                </a:lnTo>
                <a:cubicBezTo>
                  <a:pt x="1859865" y="3943369"/>
                  <a:pt x="1954068" y="3889943"/>
                  <a:pt x="2045724" y="3914112"/>
                </a:cubicBezTo>
                <a:cubicBezTo>
                  <a:pt x="2137381" y="3938281"/>
                  <a:pt x="2190847" y="4032413"/>
                  <a:pt x="2166660" y="4124001"/>
                </a:cubicBezTo>
                <a:lnTo>
                  <a:pt x="1906966" y="5081858"/>
                </a:lnTo>
                <a:cubicBezTo>
                  <a:pt x="1882779" y="5173446"/>
                  <a:pt x="1936246" y="5267578"/>
                  <a:pt x="2027902" y="5291747"/>
                </a:cubicBezTo>
                <a:cubicBezTo>
                  <a:pt x="2109375" y="5313372"/>
                  <a:pt x="2193393" y="5272666"/>
                  <a:pt x="2227765" y="5198887"/>
                </a:cubicBezTo>
                <a:lnTo>
                  <a:pt x="2570204" y="3923016"/>
                </a:lnTo>
                <a:lnTo>
                  <a:pt x="2602029" y="3799627"/>
                </a:lnTo>
                <a:lnTo>
                  <a:pt x="3601340" y="0"/>
                </a:lnTo>
                <a:close/>
              </a:path>
            </a:pathLst>
          </a:custGeom>
          <a:solidFill>
            <a:srgbClr val="FFFFFF"/>
          </a:solidFill>
          <a:ln w="12700" cap="flat">
            <a:noFill/>
            <a:prstDash val="solid"/>
            <a:miter/>
          </a:ln>
        </p:spPr>
        <p:txBody>
          <a:bodyPr rtlCol="0" anchor="ctr"/>
          <a:lstStyle/>
          <a:p>
            <a:endParaRPr lang="en-US" dirty="0"/>
          </a:p>
        </p:txBody>
      </p:sp>
      <p:sp>
        <p:nvSpPr>
          <p:cNvPr id="14" name="Picture Placeholder 13">
            <a:extLst>
              <a:ext uri="{FF2B5EF4-FFF2-40B4-BE49-F238E27FC236}">
                <a16:creationId xmlns:a16="http://schemas.microsoft.com/office/drawing/2014/main" id="{4F200699-2797-D741-1EC1-B83FCA4B1977}"/>
              </a:ext>
            </a:extLst>
          </p:cNvPr>
          <p:cNvSpPr>
            <a:spLocks noGrp="1"/>
          </p:cNvSpPr>
          <p:nvPr>
            <p:ph type="pic" sz="quarter" idx="11"/>
          </p:nvPr>
        </p:nvSpPr>
        <p:spPr>
          <a:xfrm flipH="1">
            <a:off x="7163691" y="0"/>
            <a:ext cx="5024825" cy="6858000"/>
          </a:xfrm>
          <a:custGeom>
            <a:avLst/>
            <a:gdLst>
              <a:gd name="connsiteX0" fmla="*/ 0 w 6064250"/>
              <a:gd name="connsiteY0" fmla="*/ 0 h 6877051"/>
              <a:gd name="connsiteX1" fmla="*/ 606425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6064250"/>
              <a:gd name="connsiteY0" fmla="*/ 0 h 6877051"/>
              <a:gd name="connsiteX1" fmla="*/ 584073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5840730"/>
              <a:gd name="connsiteY0" fmla="*/ 0 h 6887937"/>
              <a:gd name="connsiteX1" fmla="*/ 5840730 w 5840730"/>
              <a:gd name="connsiteY1" fmla="*/ 0 h 6887937"/>
              <a:gd name="connsiteX2" fmla="*/ 4028621 w 5840730"/>
              <a:gd name="connsiteY2" fmla="*/ 6887937 h 6887937"/>
              <a:gd name="connsiteX3" fmla="*/ 0 w 5840730"/>
              <a:gd name="connsiteY3" fmla="*/ 6877051 h 6887937"/>
              <a:gd name="connsiteX4" fmla="*/ 0 w 5840730"/>
              <a:gd name="connsiteY4" fmla="*/ 0 h 6887937"/>
              <a:gd name="connsiteX0" fmla="*/ 0 w 5840730"/>
              <a:gd name="connsiteY0" fmla="*/ 0 h 6887937"/>
              <a:gd name="connsiteX1" fmla="*/ 5840730 w 5840730"/>
              <a:gd name="connsiteY1" fmla="*/ 0 h 6887937"/>
              <a:gd name="connsiteX2" fmla="*/ 5090160 w 5840730"/>
              <a:gd name="connsiteY2" fmla="*/ 2775915 h 6887937"/>
              <a:gd name="connsiteX3" fmla="*/ 4028621 w 5840730"/>
              <a:gd name="connsiteY3" fmla="*/ 6887937 h 6887937"/>
              <a:gd name="connsiteX4" fmla="*/ 0 w 5840730"/>
              <a:gd name="connsiteY4" fmla="*/ 6877051 h 6887937"/>
              <a:gd name="connsiteX5" fmla="*/ 0 w 5840730"/>
              <a:gd name="connsiteY5"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028621 w 5840730"/>
              <a:gd name="connsiteY4" fmla="*/ 6887937 h 6887937"/>
              <a:gd name="connsiteX5" fmla="*/ 0 w 5840730"/>
              <a:gd name="connsiteY5" fmla="*/ 6877051 h 6887937"/>
              <a:gd name="connsiteX6" fmla="*/ 0 w 5840730"/>
              <a:gd name="connsiteY6"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785360 w 5840730"/>
              <a:gd name="connsiteY4" fmla="*/ 3926535 h 6887937"/>
              <a:gd name="connsiteX5" fmla="*/ 4028621 w 5840730"/>
              <a:gd name="connsiteY5" fmla="*/ 6887937 h 6887937"/>
              <a:gd name="connsiteX6" fmla="*/ 0 w 5840730"/>
              <a:gd name="connsiteY6" fmla="*/ 6877051 h 6887937"/>
              <a:gd name="connsiteX7" fmla="*/ 0 w 5840730"/>
              <a:gd name="connsiteY7"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22520 w 5840730"/>
              <a:gd name="connsiteY5" fmla="*/ 3415995 h 6887937"/>
              <a:gd name="connsiteX6" fmla="*/ 4785360 w 5840730"/>
              <a:gd name="connsiteY6" fmla="*/ 3926535 h 6887937"/>
              <a:gd name="connsiteX7" fmla="*/ 4028621 w 5840730"/>
              <a:gd name="connsiteY7" fmla="*/ 6887937 h 6887937"/>
              <a:gd name="connsiteX8" fmla="*/ 0 w 5840730"/>
              <a:gd name="connsiteY8" fmla="*/ 6877051 h 6887937"/>
              <a:gd name="connsiteX9" fmla="*/ 0 w 5840730"/>
              <a:gd name="connsiteY9"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4922520 w 5840730"/>
              <a:gd name="connsiteY6" fmla="*/ 341599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922520 w 5840730"/>
              <a:gd name="connsiteY7" fmla="*/ 341599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457700 w 5840730"/>
              <a:gd name="connsiteY7" fmla="*/ 384271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213860 w 5840730"/>
              <a:gd name="connsiteY7" fmla="*/ 4757115 h 6887937"/>
              <a:gd name="connsiteX8" fmla="*/ 4457700 w 5840730"/>
              <a:gd name="connsiteY8" fmla="*/ 384271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37760 w 5840730"/>
              <a:gd name="connsiteY5" fmla="*/ 16100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5681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933950 w 5840730"/>
              <a:gd name="connsiteY3" fmla="*/ 273781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61560 w 5840730"/>
              <a:gd name="connsiteY3" fmla="*/ 29435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42510 w 5840730"/>
              <a:gd name="connsiteY3" fmla="*/ 30197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560570 w 5840730"/>
              <a:gd name="connsiteY11" fmla="*/ 412084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09160 w 5840730"/>
              <a:gd name="connsiteY11" fmla="*/ 363316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655820 w 5840730"/>
              <a:gd name="connsiteY6" fmla="*/ 1770075 h 6887937"/>
              <a:gd name="connsiteX7" fmla="*/ 3893820 w 5840730"/>
              <a:gd name="connsiteY7" fmla="*/ 4688535 h 6887937"/>
              <a:gd name="connsiteX8" fmla="*/ 3992880 w 5840730"/>
              <a:gd name="connsiteY8" fmla="*/ 490570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3893820 w 5840730"/>
              <a:gd name="connsiteY6" fmla="*/ 4688535 h 6887937"/>
              <a:gd name="connsiteX7" fmla="*/ 3992880 w 5840730"/>
              <a:gd name="connsiteY7" fmla="*/ 4905705 h 6887937"/>
              <a:gd name="connsiteX8" fmla="*/ 4213860 w 5840730"/>
              <a:gd name="connsiteY8" fmla="*/ 4757115 h 6887937"/>
              <a:gd name="connsiteX9" fmla="*/ 4457700 w 5840730"/>
              <a:gd name="connsiteY9" fmla="*/ 3842715 h 6887937"/>
              <a:gd name="connsiteX10" fmla="*/ 4686300 w 5840730"/>
              <a:gd name="connsiteY10" fmla="*/ 371317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3893820 w 5840730"/>
              <a:gd name="connsiteY5" fmla="*/ 4688535 h 6887937"/>
              <a:gd name="connsiteX6" fmla="*/ 3992880 w 5840730"/>
              <a:gd name="connsiteY6" fmla="*/ 4905705 h 6887937"/>
              <a:gd name="connsiteX7" fmla="*/ 4213860 w 5840730"/>
              <a:gd name="connsiteY7" fmla="*/ 4757115 h 6887937"/>
              <a:gd name="connsiteX8" fmla="*/ 4457700 w 5840730"/>
              <a:gd name="connsiteY8" fmla="*/ 3842715 h 6887937"/>
              <a:gd name="connsiteX9" fmla="*/ 4686300 w 5840730"/>
              <a:gd name="connsiteY9" fmla="*/ 371317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3893820 w 5840730"/>
              <a:gd name="connsiteY4" fmla="*/ 4688535 h 6887937"/>
              <a:gd name="connsiteX5" fmla="*/ 3992880 w 5840730"/>
              <a:gd name="connsiteY5" fmla="*/ 4905705 h 6887937"/>
              <a:gd name="connsiteX6" fmla="*/ 4213860 w 5840730"/>
              <a:gd name="connsiteY6" fmla="*/ 4757115 h 6887937"/>
              <a:gd name="connsiteX7" fmla="*/ 4457700 w 5840730"/>
              <a:gd name="connsiteY7" fmla="*/ 3842715 h 6887937"/>
              <a:gd name="connsiteX8" fmla="*/ 4686300 w 5840730"/>
              <a:gd name="connsiteY8" fmla="*/ 371317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3893820 w 5840730"/>
              <a:gd name="connsiteY3" fmla="*/ 4688535 h 6887937"/>
              <a:gd name="connsiteX4" fmla="*/ 3992880 w 5840730"/>
              <a:gd name="connsiteY4" fmla="*/ 4905705 h 6887937"/>
              <a:gd name="connsiteX5" fmla="*/ 4213860 w 5840730"/>
              <a:gd name="connsiteY5" fmla="*/ 4757115 h 6887937"/>
              <a:gd name="connsiteX6" fmla="*/ 4457700 w 5840730"/>
              <a:gd name="connsiteY6" fmla="*/ 3842715 h 6887937"/>
              <a:gd name="connsiteX7" fmla="*/ 4686300 w 5840730"/>
              <a:gd name="connsiteY7" fmla="*/ 371317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3893820 w 5840730"/>
              <a:gd name="connsiteY2" fmla="*/ 4688535 h 6887937"/>
              <a:gd name="connsiteX3" fmla="*/ 3992880 w 5840730"/>
              <a:gd name="connsiteY3" fmla="*/ 4905705 h 6887937"/>
              <a:gd name="connsiteX4" fmla="*/ 4213860 w 5840730"/>
              <a:gd name="connsiteY4" fmla="*/ 4757115 h 6887937"/>
              <a:gd name="connsiteX5" fmla="*/ 4457700 w 5840730"/>
              <a:gd name="connsiteY5" fmla="*/ 3842715 h 6887937"/>
              <a:gd name="connsiteX6" fmla="*/ 4686300 w 5840730"/>
              <a:gd name="connsiteY6" fmla="*/ 371317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4790753"/>
              <a:gd name="connsiteY0" fmla="*/ 0 h 6887937"/>
              <a:gd name="connsiteX1" fmla="*/ 2674743 w 4790753"/>
              <a:gd name="connsiteY1" fmla="*/ 49345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310950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12040 w 4790753"/>
              <a:gd name="connsiteY2" fmla="*/ 3464777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244891 w 4790753"/>
              <a:gd name="connsiteY2" fmla="*/ 3464778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392375 w 4790753"/>
              <a:gd name="connsiteY2" fmla="*/ 3464779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5110169"/>
              <a:gd name="connsiteY0" fmla="*/ 0 h 6887937"/>
              <a:gd name="connsiteX1" fmla="*/ 2487931 w 5110169"/>
              <a:gd name="connsiteY1" fmla="*/ 0 h 6887937"/>
              <a:gd name="connsiteX2" fmla="*/ 3392375 w 5110169"/>
              <a:gd name="connsiteY2" fmla="*/ 3464779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66000 w 5110169"/>
              <a:gd name="connsiteY2" fmla="*/ 4629324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16839 w 5110169"/>
              <a:gd name="connsiteY2" fmla="*/ 4550372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589019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034002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300466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42040 w 5110169"/>
              <a:gd name="connsiteY3" fmla="*/ 5566930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05329 w 5110169"/>
              <a:gd name="connsiteY2" fmla="*/ 4974740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75832 w 5110169"/>
              <a:gd name="connsiteY2" fmla="*/ 503395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198620 w 5110169"/>
              <a:gd name="connsiteY7" fmla="*/ 4133044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251960 w 5110169"/>
              <a:gd name="connsiteY7" fmla="*/ 4071856 h 6887937"/>
              <a:gd name="connsiteX8" fmla="*/ 5110169 w 5110169"/>
              <a:gd name="connsiteY8" fmla="*/ 6887937 h 6887937"/>
              <a:gd name="connsiteX9" fmla="*/ 0 w 5110169"/>
              <a:gd name="connsiteY9" fmla="*/ 6877051 h 6887937"/>
              <a:gd name="connsiteX10" fmla="*/ 0 w 5110169"/>
              <a:gd name="connsiteY10" fmla="*/ 0 h 6887937"/>
              <a:gd name="connsiteX0" fmla="*/ 0 w 5030921"/>
              <a:gd name="connsiteY0" fmla="*/ 0 h 6877051"/>
              <a:gd name="connsiteX1" fmla="*/ 2487931 w 5030921"/>
              <a:gd name="connsiteY1" fmla="*/ 0 h 6877051"/>
              <a:gd name="connsiteX2" fmla="*/ 3834825 w 5030921"/>
              <a:gd name="connsiteY2" fmla="*/ 5142514 h 6877051"/>
              <a:gd name="connsiteX3" fmla="*/ 4074118 w 5030921"/>
              <a:gd name="connsiteY3" fmla="*/ 5314407 h 6877051"/>
              <a:gd name="connsiteX4" fmla="*/ 4168140 w 5030921"/>
              <a:gd name="connsiteY4" fmla="*/ 5055407 h 6877051"/>
              <a:gd name="connsiteX5" fmla="*/ 3935730 w 5030921"/>
              <a:gd name="connsiteY5" fmla="*/ 4175425 h 6877051"/>
              <a:gd name="connsiteX6" fmla="*/ 4061460 w 5030921"/>
              <a:gd name="connsiteY6" fmla="*/ 3931157 h 6877051"/>
              <a:gd name="connsiteX7" fmla="*/ 4251960 w 5030921"/>
              <a:gd name="connsiteY7" fmla="*/ 4071856 h 6877051"/>
              <a:gd name="connsiteX8" fmla="*/ 5030921 w 5030921"/>
              <a:gd name="connsiteY8" fmla="*/ 6875699 h 6877051"/>
              <a:gd name="connsiteX9" fmla="*/ 0 w 5030921"/>
              <a:gd name="connsiteY9" fmla="*/ 6877051 h 6877051"/>
              <a:gd name="connsiteX10" fmla="*/ 0 w 5030921"/>
              <a:gd name="connsiteY10" fmla="*/ 0 h 6877051"/>
              <a:gd name="connsiteX0" fmla="*/ 0 w 4963865"/>
              <a:gd name="connsiteY0" fmla="*/ 0 h 6877051"/>
              <a:gd name="connsiteX1" fmla="*/ 2487931 w 4963865"/>
              <a:gd name="connsiteY1" fmla="*/ 0 h 6877051"/>
              <a:gd name="connsiteX2" fmla="*/ 3834825 w 4963865"/>
              <a:gd name="connsiteY2" fmla="*/ 5142514 h 6877051"/>
              <a:gd name="connsiteX3" fmla="*/ 4074118 w 4963865"/>
              <a:gd name="connsiteY3" fmla="*/ 5314407 h 6877051"/>
              <a:gd name="connsiteX4" fmla="*/ 4168140 w 4963865"/>
              <a:gd name="connsiteY4" fmla="*/ 5055407 h 6877051"/>
              <a:gd name="connsiteX5" fmla="*/ 3935730 w 4963865"/>
              <a:gd name="connsiteY5" fmla="*/ 4175425 h 6877051"/>
              <a:gd name="connsiteX6" fmla="*/ 4061460 w 4963865"/>
              <a:gd name="connsiteY6" fmla="*/ 3931157 h 6877051"/>
              <a:gd name="connsiteX7" fmla="*/ 4251960 w 4963865"/>
              <a:gd name="connsiteY7" fmla="*/ 4071856 h 6877051"/>
              <a:gd name="connsiteX8" fmla="*/ 4963865 w 4963865"/>
              <a:gd name="connsiteY8" fmla="*/ 6875699 h 6877051"/>
              <a:gd name="connsiteX9" fmla="*/ 0 w 4963865"/>
              <a:gd name="connsiteY9" fmla="*/ 6877051 h 6877051"/>
              <a:gd name="connsiteX10" fmla="*/ 0 w 4963865"/>
              <a:gd name="connsiteY10" fmla="*/ 0 h 6877051"/>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24825" h="6881818">
                <a:moveTo>
                  <a:pt x="0" y="0"/>
                </a:moveTo>
                <a:lnTo>
                  <a:pt x="2487931" y="0"/>
                </a:lnTo>
                <a:lnTo>
                  <a:pt x="3834825" y="5142514"/>
                </a:lnTo>
                <a:cubicBezTo>
                  <a:pt x="3851116" y="5182666"/>
                  <a:pt x="3878538" y="5351369"/>
                  <a:pt x="4048718" y="5314407"/>
                </a:cubicBezTo>
                <a:cubicBezTo>
                  <a:pt x="4218898" y="5277445"/>
                  <a:pt x="4184015" y="5205230"/>
                  <a:pt x="4168140" y="5055407"/>
                </a:cubicBezTo>
                <a:lnTo>
                  <a:pt x="3935730" y="4175425"/>
                </a:lnTo>
                <a:cubicBezTo>
                  <a:pt x="3924300" y="4083966"/>
                  <a:pt x="3902710" y="3989870"/>
                  <a:pt x="4061460" y="3941355"/>
                </a:cubicBezTo>
                <a:cubicBezTo>
                  <a:pt x="4194810" y="3923207"/>
                  <a:pt x="4213860" y="4007005"/>
                  <a:pt x="4251960" y="4071856"/>
                </a:cubicBezTo>
                <a:lnTo>
                  <a:pt x="5024825" y="6881818"/>
                </a:lnTo>
                <a:lnTo>
                  <a:pt x="0" y="6877051"/>
                </a:lnTo>
                <a:lnTo>
                  <a:pt x="0" y="0"/>
                </a:lnTo>
                <a:close/>
              </a:path>
            </a:pathLst>
          </a:custGeom>
          <a:solidFill>
            <a:schemeClr val="bg2"/>
          </a:solidFill>
        </p:spPr>
        <p:txBody>
          <a:bodyPr anchor="ctr"/>
          <a:lstStyle>
            <a:lvl1pPr algn="ctr">
              <a:defRPr baseline="-25000"/>
            </a:lvl1pPr>
          </a:lstStyle>
          <a:p>
            <a:endParaRPr lang="en-US" dirty="0"/>
          </a:p>
        </p:txBody>
      </p:sp>
      <p:sp>
        <p:nvSpPr>
          <p:cNvPr id="2" name="Title 1"/>
          <p:cNvSpPr>
            <a:spLocks noGrp="1"/>
          </p:cNvSpPr>
          <p:nvPr>
            <p:ph type="ctrTitle" hasCustomPrompt="1"/>
          </p:nvPr>
        </p:nvSpPr>
        <p:spPr>
          <a:xfrm>
            <a:off x="796322" y="320040"/>
            <a:ext cx="6732237" cy="1017147"/>
          </a:xfrm>
        </p:spPr>
        <p:txBody>
          <a:bodyPr anchor="b">
            <a:normAutofit/>
          </a:bodyPr>
          <a:lstStyle>
            <a:lvl1pPr algn="l">
              <a:lnSpc>
                <a:spcPct val="90000"/>
              </a:lnSpc>
              <a:defRPr sz="3600" spc="100" baseline="0">
                <a:solidFill>
                  <a:schemeClr val="tx1"/>
                </a:solidFill>
              </a:defRPr>
            </a:lvl1pPr>
          </a:lstStyle>
          <a:p>
            <a:r>
              <a:rPr lang="en-US" dirty="0"/>
              <a:t>Add title here</a:t>
            </a:r>
          </a:p>
        </p:txBody>
      </p:sp>
      <p:sp>
        <p:nvSpPr>
          <p:cNvPr id="8" name="Text Placeholder 7">
            <a:extLst>
              <a:ext uri="{FF2B5EF4-FFF2-40B4-BE49-F238E27FC236}">
                <a16:creationId xmlns:a16="http://schemas.microsoft.com/office/drawing/2014/main" id="{D5E91AD6-E4A6-F082-0E76-DAF7D57B5162}"/>
              </a:ext>
            </a:extLst>
          </p:cNvPr>
          <p:cNvSpPr>
            <a:spLocks noGrp="1"/>
          </p:cNvSpPr>
          <p:nvPr>
            <p:ph type="body" sz="quarter" idx="10" hasCustomPrompt="1"/>
          </p:nvPr>
        </p:nvSpPr>
        <p:spPr>
          <a:xfrm>
            <a:off x="824242" y="1749479"/>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o1.</a:t>
            </a:r>
          </a:p>
        </p:txBody>
      </p:sp>
      <p:sp>
        <p:nvSpPr>
          <p:cNvPr id="13" name="Text Placeholder 12">
            <a:extLst>
              <a:ext uri="{FF2B5EF4-FFF2-40B4-BE49-F238E27FC236}">
                <a16:creationId xmlns:a16="http://schemas.microsoft.com/office/drawing/2014/main" id="{6B00516E-9699-821C-0371-67A8478E101D}"/>
              </a:ext>
            </a:extLst>
          </p:cNvPr>
          <p:cNvSpPr>
            <a:spLocks noGrp="1"/>
          </p:cNvSpPr>
          <p:nvPr>
            <p:ph type="body" sz="quarter" idx="16" hasCustomPrompt="1"/>
          </p:nvPr>
        </p:nvSpPr>
        <p:spPr>
          <a:xfrm>
            <a:off x="1643379" y="1749479"/>
            <a:ext cx="5885179" cy="533400"/>
          </a:xfrm>
        </p:spPr>
        <p:txBody>
          <a:bodyPr bIns="0" anchor="b"/>
          <a:lstStyle>
            <a:lvl1pPr marL="0" indent="0">
              <a:buNone/>
              <a:defRPr>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6" name="Text Placeholder 7">
            <a:extLst>
              <a:ext uri="{FF2B5EF4-FFF2-40B4-BE49-F238E27FC236}">
                <a16:creationId xmlns:a16="http://schemas.microsoft.com/office/drawing/2014/main" id="{7C72C187-9B88-8558-E9E7-CA189DF0EF33}"/>
              </a:ext>
            </a:extLst>
          </p:cNvPr>
          <p:cNvSpPr>
            <a:spLocks noGrp="1"/>
          </p:cNvSpPr>
          <p:nvPr>
            <p:ph type="body" sz="quarter" idx="12" hasCustomPrompt="1"/>
          </p:nvPr>
        </p:nvSpPr>
        <p:spPr>
          <a:xfrm>
            <a:off x="824242" y="2378035"/>
            <a:ext cx="788639" cy="533400"/>
          </a:xfrm>
        </p:spPr>
        <p:txBody>
          <a:bodyPr lIns="0" tIns="0" rIns="0" bIns="0" anchor="ctr">
            <a:noAutofit/>
          </a:bodyPr>
          <a:lstStyle>
            <a:lvl1pPr marL="0" indent="0" algn="ctr">
              <a:lnSpc>
                <a:spcPct val="60000"/>
              </a:lnSpc>
              <a:spcBef>
                <a:spcPts val="0"/>
              </a:spcBef>
              <a:spcAft>
                <a:spcPts val="0"/>
              </a:spcAft>
              <a:buNone/>
              <a:defRPr sz="5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o2.</a:t>
            </a:r>
          </a:p>
        </p:txBody>
      </p:sp>
      <p:sp>
        <p:nvSpPr>
          <p:cNvPr id="15" name="Text Placeholder 12">
            <a:extLst>
              <a:ext uri="{FF2B5EF4-FFF2-40B4-BE49-F238E27FC236}">
                <a16:creationId xmlns:a16="http://schemas.microsoft.com/office/drawing/2014/main" id="{9366E515-A368-5E2D-8A9F-6BDBB76BC877}"/>
              </a:ext>
            </a:extLst>
          </p:cNvPr>
          <p:cNvSpPr>
            <a:spLocks noGrp="1"/>
          </p:cNvSpPr>
          <p:nvPr>
            <p:ph type="body" sz="quarter" idx="17" hasCustomPrompt="1"/>
          </p:nvPr>
        </p:nvSpPr>
        <p:spPr>
          <a:xfrm>
            <a:off x="1643379" y="2378035"/>
            <a:ext cx="5885179" cy="533400"/>
          </a:xfrm>
        </p:spPr>
        <p:txBody>
          <a:bodyPr bIns="0" anchor="b">
            <a:normAutofit/>
          </a:bodyPr>
          <a:lstStyle>
            <a:lvl1pPr marL="0" indent="0">
              <a:buNone/>
              <a:defRPr sz="2400"/>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7" name="Text Placeholder 7">
            <a:extLst>
              <a:ext uri="{FF2B5EF4-FFF2-40B4-BE49-F238E27FC236}">
                <a16:creationId xmlns:a16="http://schemas.microsoft.com/office/drawing/2014/main" id="{1F522536-6FE3-2618-BC24-8C5188185870}"/>
              </a:ext>
            </a:extLst>
          </p:cNvPr>
          <p:cNvSpPr>
            <a:spLocks noGrp="1"/>
          </p:cNvSpPr>
          <p:nvPr>
            <p:ph type="body" sz="quarter" idx="13" hasCustomPrompt="1"/>
          </p:nvPr>
        </p:nvSpPr>
        <p:spPr>
          <a:xfrm>
            <a:off x="824242" y="3006909"/>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o3.</a:t>
            </a:r>
          </a:p>
        </p:txBody>
      </p:sp>
      <p:sp>
        <p:nvSpPr>
          <p:cNvPr id="16" name="Text Placeholder 12">
            <a:extLst>
              <a:ext uri="{FF2B5EF4-FFF2-40B4-BE49-F238E27FC236}">
                <a16:creationId xmlns:a16="http://schemas.microsoft.com/office/drawing/2014/main" id="{89C1155B-B06D-77D5-B3DC-9CEAEDF2D61F}"/>
              </a:ext>
            </a:extLst>
          </p:cNvPr>
          <p:cNvSpPr>
            <a:spLocks noGrp="1"/>
          </p:cNvSpPr>
          <p:nvPr>
            <p:ph type="body" sz="quarter" idx="18" hasCustomPrompt="1"/>
          </p:nvPr>
        </p:nvSpPr>
        <p:spPr>
          <a:xfrm>
            <a:off x="1643379" y="3009613"/>
            <a:ext cx="5885179" cy="533400"/>
          </a:xfrm>
        </p:spPr>
        <p:txBody>
          <a:bodyPr bIns="0" anchor="b"/>
          <a:lstStyle>
            <a:lvl1pPr marL="0" indent="0">
              <a:buNone/>
              <a:defRPr>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9" name="Text Placeholder 7">
            <a:extLst>
              <a:ext uri="{FF2B5EF4-FFF2-40B4-BE49-F238E27FC236}">
                <a16:creationId xmlns:a16="http://schemas.microsoft.com/office/drawing/2014/main" id="{F3A36BC1-799A-6623-E5E3-1190C0C7C479}"/>
              </a:ext>
            </a:extLst>
          </p:cNvPr>
          <p:cNvSpPr>
            <a:spLocks noGrp="1"/>
          </p:cNvSpPr>
          <p:nvPr>
            <p:ph type="body" sz="quarter" idx="14" hasCustomPrompt="1"/>
          </p:nvPr>
        </p:nvSpPr>
        <p:spPr>
          <a:xfrm>
            <a:off x="824242" y="3635783"/>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o4.</a:t>
            </a:r>
          </a:p>
        </p:txBody>
      </p:sp>
      <p:sp>
        <p:nvSpPr>
          <p:cNvPr id="17" name="Text Placeholder 12">
            <a:extLst>
              <a:ext uri="{FF2B5EF4-FFF2-40B4-BE49-F238E27FC236}">
                <a16:creationId xmlns:a16="http://schemas.microsoft.com/office/drawing/2014/main" id="{92954362-36EF-4B42-19C7-6132A7E2A875}"/>
              </a:ext>
            </a:extLst>
          </p:cNvPr>
          <p:cNvSpPr>
            <a:spLocks noGrp="1"/>
          </p:cNvSpPr>
          <p:nvPr>
            <p:ph type="body" sz="quarter" idx="19" hasCustomPrompt="1"/>
          </p:nvPr>
        </p:nvSpPr>
        <p:spPr>
          <a:xfrm>
            <a:off x="1643379" y="3638169"/>
            <a:ext cx="5885179" cy="533400"/>
          </a:xfrm>
        </p:spPr>
        <p:txBody>
          <a:bodyPr bIns="0" anchor="b"/>
          <a:lstStyle>
            <a:lvl1pPr marL="0" indent="0">
              <a:buNone/>
              <a:defRPr>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10" name="Text Placeholder 7">
            <a:extLst>
              <a:ext uri="{FF2B5EF4-FFF2-40B4-BE49-F238E27FC236}">
                <a16:creationId xmlns:a16="http://schemas.microsoft.com/office/drawing/2014/main" id="{9EF1DED4-DCEF-D1F3-17B9-BC29651F7DE8}"/>
              </a:ext>
            </a:extLst>
          </p:cNvPr>
          <p:cNvSpPr>
            <a:spLocks noGrp="1"/>
          </p:cNvSpPr>
          <p:nvPr>
            <p:ph type="body" sz="quarter" idx="15" hasCustomPrompt="1"/>
          </p:nvPr>
        </p:nvSpPr>
        <p:spPr>
          <a:xfrm>
            <a:off x="824242" y="4264656"/>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o5.</a:t>
            </a:r>
          </a:p>
        </p:txBody>
      </p:sp>
      <p:sp>
        <p:nvSpPr>
          <p:cNvPr id="20" name="Text Placeholder 12">
            <a:extLst>
              <a:ext uri="{FF2B5EF4-FFF2-40B4-BE49-F238E27FC236}">
                <a16:creationId xmlns:a16="http://schemas.microsoft.com/office/drawing/2014/main" id="{A57B871C-EE51-327F-62B1-79B005BD932C}"/>
              </a:ext>
            </a:extLst>
          </p:cNvPr>
          <p:cNvSpPr>
            <a:spLocks noGrp="1"/>
          </p:cNvSpPr>
          <p:nvPr>
            <p:ph type="body" sz="quarter" idx="20" hasCustomPrompt="1"/>
          </p:nvPr>
        </p:nvSpPr>
        <p:spPr>
          <a:xfrm>
            <a:off x="1643379" y="4269747"/>
            <a:ext cx="5885179" cy="533400"/>
          </a:xfrm>
        </p:spPr>
        <p:txBody>
          <a:bodyPr bIns="0" anchor="b"/>
          <a:lstStyle>
            <a:lvl1pPr marL="0" indent="0">
              <a:buNone/>
              <a:defRPr>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cxnSp>
        <p:nvCxnSpPr>
          <p:cNvPr id="22" name="Straight Connector 21">
            <a:extLst>
              <a:ext uri="{FF2B5EF4-FFF2-40B4-BE49-F238E27FC236}">
                <a16:creationId xmlns:a16="http://schemas.microsoft.com/office/drawing/2014/main" id="{C01359A1-A1B1-9DC6-08B9-8042E7FBA168}"/>
              </a:ext>
              <a:ext uri="{C183D7F6-B498-43B3-948B-1728B52AA6E4}">
                <adec:decorative xmlns:adec="http://schemas.microsoft.com/office/drawing/2017/decorative" val="1"/>
              </a:ext>
            </a:extLst>
          </p:cNvPr>
          <p:cNvCxnSpPr>
            <a:cxnSpLocks/>
          </p:cNvCxnSpPr>
          <p:nvPr userDrawn="1"/>
        </p:nvCxnSpPr>
        <p:spPr>
          <a:xfrm rot="10800000" flipH="1">
            <a:off x="6889763" y="0"/>
            <a:ext cx="1822122" cy="6871447"/>
          </a:xfrm>
          <a:prstGeom prst="line">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sp>
        <p:nvSpPr>
          <p:cNvPr id="24" name="Footer Placeholder 8">
            <a:extLst>
              <a:ext uri="{FF2B5EF4-FFF2-40B4-BE49-F238E27FC236}">
                <a16:creationId xmlns:a16="http://schemas.microsoft.com/office/drawing/2014/main" id="{28D89004-F984-BB7D-2489-E7EC55129802}"/>
              </a:ext>
            </a:extLst>
          </p:cNvPr>
          <p:cNvSpPr>
            <a:spLocks noGrp="1"/>
          </p:cNvSpPr>
          <p:nvPr>
            <p:ph type="ftr" sz="quarter" idx="3"/>
          </p:nvPr>
        </p:nvSpPr>
        <p:spPr>
          <a:xfrm>
            <a:off x="824241" y="6290774"/>
            <a:ext cx="6637071" cy="365125"/>
          </a:xfrm>
          <a:prstGeom prst="rect">
            <a:avLst/>
          </a:prstGeom>
        </p:spPr>
        <p:txBody>
          <a:bodyPr/>
          <a:lstStyle>
            <a:lvl1pPr>
              <a:defRPr sz="1100" b="0" i="0" cap="all" baseline="0">
                <a:solidFill>
                  <a:schemeClr val="tx1"/>
                </a:solidFill>
                <a:latin typeface="+mn-lt"/>
              </a:defRPr>
            </a:lvl1pPr>
          </a:lstStyle>
          <a:p>
            <a:r>
              <a:rPr lang="en-US" dirty="0"/>
              <a:t>Add footer here</a:t>
            </a:r>
          </a:p>
        </p:txBody>
      </p:sp>
      <p:sp>
        <p:nvSpPr>
          <p:cNvPr id="21" name="Slide Number Placeholder 9">
            <a:extLst>
              <a:ext uri="{FF2B5EF4-FFF2-40B4-BE49-F238E27FC236}">
                <a16:creationId xmlns:a16="http://schemas.microsoft.com/office/drawing/2014/main" id="{E2790754-E9EF-9F79-825B-5AB348DFA62E}"/>
              </a:ext>
            </a:extLst>
          </p:cNvPr>
          <p:cNvSpPr>
            <a:spLocks noGrp="1"/>
          </p:cNvSpPr>
          <p:nvPr>
            <p:ph type="sldNum" sz="quarter" idx="4"/>
          </p:nvPr>
        </p:nvSpPr>
        <p:spPr>
          <a:xfrm>
            <a:off x="10768546" y="6290774"/>
            <a:ext cx="617912" cy="365125"/>
          </a:xfrm>
          <a:prstGeom prst="rect">
            <a:avLst/>
          </a:prstGeom>
        </p:spPr>
        <p:txBody>
          <a:bodyPr/>
          <a:lstStyle>
            <a:lvl1pPr algn="r">
              <a:defRPr sz="1100" b="0" i="0">
                <a:solidFill>
                  <a:schemeClr val="bg1"/>
                </a:solidFill>
                <a:latin typeface="+mn-lt"/>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380372583"/>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showMasterSp="0" preserve="1" userDrawn="1">
  <p:cSld name="Agenda - Topic 3">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7B8C35C0-4758-2887-0763-E78795846CD3}"/>
              </a:ext>
              <a:ext uri="{C183D7F6-B498-43B3-948B-1728B52AA6E4}">
                <adec:decorative xmlns:adec="http://schemas.microsoft.com/office/drawing/2017/decorative" val="1"/>
              </a:ext>
            </a:extLst>
          </p:cNvPr>
          <p:cNvSpPr/>
          <p:nvPr userDrawn="1"/>
        </p:nvSpPr>
        <p:spPr>
          <a:xfrm>
            <a:off x="6093537" y="-1946"/>
            <a:ext cx="3601340" cy="6881814"/>
          </a:xfrm>
          <a:custGeom>
            <a:avLst/>
            <a:gdLst>
              <a:gd name="connsiteX0" fmla="*/ 3601340 w 3601340"/>
              <a:gd name="connsiteY0" fmla="*/ 0 h 6881814"/>
              <a:gd name="connsiteX1" fmla="*/ 0 w 3601340"/>
              <a:gd name="connsiteY1" fmla="*/ 0 h 6881814"/>
              <a:gd name="connsiteX2" fmla="*/ 0 w 3601340"/>
              <a:gd name="connsiteY2" fmla="*/ 6881815 h 6881814"/>
              <a:gd name="connsiteX3" fmla="*/ 1064235 w 3601340"/>
              <a:gd name="connsiteY3" fmla="*/ 6881815 h 6881814"/>
              <a:gd name="connsiteX4" fmla="*/ 1441045 w 3601340"/>
              <a:gd name="connsiteY4" fmla="*/ 5490188 h 6881814"/>
              <a:gd name="connsiteX5" fmla="*/ 1835678 w 3601340"/>
              <a:gd name="connsiteY5" fmla="*/ 4034957 h 6881814"/>
              <a:gd name="connsiteX6" fmla="*/ 2045724 w 3601340"/>
              <a:gd name="connsiteY6" fmla="*/ 3914112 h 6881814"/>
              <a:gd name="connsiteX7" fmla="*/ 2166660 w 3601340"/>
              <a:gd name="connsiteY7" fmla="*/ 4124001 h 6881814"/>
              <a:gd name="connsiteX8" fmla="*/ 1906966 w 3601340"/>
              <a:gd name="connsiteY8" fmla="*/ 5081858 h 6881814"/>
              <a:gd name="connsiteX9" fmla="*/ 2027902 w 3601340"/>
              <a:gd name="connsiteY9" fmla="*/ 5291747 h 6881814"/>
              <a:gd name="connsiteX10" fmla="*/ 2227765 w 3601340"/>
              <a:gd name="connsiteY10" fmla="*/ 5198887 h 6881814"/>
              <a:gd name="connsiteX11" fmla="*/ 2570204 w 3601340"/>
              <a:gd name="connsiteY11" fmla="*/ 3923016 h 6881814"/>
              <a:gd name="connsiteX12" fmla="*/ 2602029 w 3601340"/>
              <a:gd name="connsiteY12" fmla="*/ 3799627 h 6881814"/>
              <a:gd name="connsiteX13" fmla="*/ 3601340 w 3601340"/>
              <a:gd name="connsiteY13" fmla="*/ 0 h 6881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01340" h="6881814">
                <a:moveTo>
                  <a:pt x="3601340" y="0"/>
                </a:moveTo>
                <a:lnTo>
                  <a:pt x="0" y="0"/>
                </a:lnTo>
                <a:lnTo>
                  <a:pt x="0" y="6881815"/>
                </a:lnTo>
                <a:lnTo>
                  <a:pt x="1064235" y="6881815"/>
                </a:lnTo>
                <a:lnTo>
                  <a:pt x="1441045" y="5490188"/>
                </a:lnTo>
                <a:lnTo>
                  <a:pt x="1835678" y="4034957"/>
                </a:lnTo>
                <a:cubicBezTo>
                  <a:pt x="1859865" y="3943369"/>
                  <a:pt x="1954068" y="3889943"/>
                  <a:pt x="2045724" y="3914112"/>
                </a:cubicBezTo>
                <a:cubicBezTo>
                  <a:pt x="2137381" y="3938281"/>
                  <a:pt x="2190847" y="4032413"/>
                  <a:pt x="2166660" y="4124001"/>
                </a:cubicBezTo>
                <a:lnTo>
                  <a:pt x="1906966" y="5081858"/>
                </a:lnTo>
                <a:cubicBezTo>
                  <a:pt x="1882779" y="5173446"/>
                  <a:pt x="1936246" y="5267578"/>
                  <a:pt x="2027902" y="5291747"/>
                </a:cubicBezTo>
                <a:cubicBezTo>
                  <a:pt x="2109375" y="5313372"/>
                  <a:pt x="2193393" y="5272666"/>
                  <a:pt x="2227765" y="5198887"/>
                </a:cubicBezTo>
                <a:lnTo>
                  <a:pt x="2570204" y="3923016"/>
                </a:lnTo>
                <a:lnTo>
                  <a:pt x="2602029" y="3799627"/>
                </a:lnTo>
                <a:lnTo>
                  <a:pt x="3601340" y="0"/>
                </a:lnTo>
                <a:close/>
              </a:path>
            </a:pathLst>
          </a:custGeom>
          <a:solidFill>
            <a:srgbClr val="FFFFFF"/>
          </a:solidFill>
          <a:ln w="12700" cap="flat">
            <a:noFill/>
            <a:prstDash val="solid"/>
            <a:miter/>
          </a:ln>
        </p:spPr>
        <p:txBody>
          <a:bodyPr rtlCol="0" anchor="ctr"/>
          <a:lstStyle/>
          <a:p>
            <a:endParaRPr lang="en-US" dirty="0"/>
          </a:p>
        </p:txBody>
      </p:sp>
      <p:sp>
        <p:nvSpPr>
          <p:cNvPr id="14" name="Picture Placeholder 13">
            <a:extLst>
              <a:ext uri="{FF2B5EF4-FFF2-40B4-BE49-F238E27FC236}">
                <a16:creationId xmlns:a16="http://schemas.microsoft.com/office/drawing/2014/main" id="{4F200699-2797-D741-1EC1-B83FCA4B1977}"/>
              </a:ext>
            </a:extLst>
          </p:cNvPr>
          <p:cNvSpPr>
            <a:spLocks noGrp="1"/>
          </p:cNvSpPr>
          <p:nvPr>
            <p:ph type="pic" sz="quarter" idx="11"/>
          </p:nvPr>
        </p:nvSpPr>
        <p:spPr>
          <a:xfrm flipH="1">
            <a:off x="7163691" y="0"/>
            <a:ext cx="5024825" cy="6858000"/>
          </a:xfrm>
          <a:custGeom>
            <a:avLst/>
            <a:gdLst>
              <a:gd name="connsiteX0" fmla="*/ 0 w 6064250"/>
              <a:gd name="connsiteY0" fmla="*/ 0 h 6877051"/>
              <a:gd name="connsiteX1" fmla="*/ 606425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6064250"/>
              <a:gd name="connsiteY0" fmla="*/ 0 h 6877051"/>
              <a:gd name="connsiteX1" fmla="*/ 584073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5840730"/>
              <a:gd name="connsiteY0" fmla="*/ 0 h 6887937"/>
              <a:gd name="connsiteX1" fmla="*/ 5840730 w 5840730"/>
              <a:gd name="connsiteY1" fmla="*/ 0 h 6887937"/>
              <a:gd name="connsiteX2" fmla="*/ 4028621 w 5840730"/>
              <a:gd name="connsiteY2" fmla="*/ 6887937 h 6887937"/>
              <a:gd name="connsiteX3" fmla="*/ 0 w 5840730"/>
              <a:gd name="connsiteY3" fmla="*/ 6877051 h 6887937"/>
              <a:gd name="connsiteX4" fmla="*/ 0 w 5840730"/>
              <a:gd name="connsiteY4" fmla="*/ 0 h 6887937"/>
              <a:gd name="connsiteX0" fmla="*/ 0 w 5840730"/>
              <a:gd name="connsiteY0" fmla="*/ 0 h 6887937"/>
              <a:gd name="connsiteX1" fmla="*/ 5840730 w 5840730"/>
              <a:gd name="connsiteY1" fmla="*/ 0 h 6887937"/>
              <a:gd name="connsiteX2" fmla="*/ 5090160 w 5840730"/>
              <a:gd name="connsiteY2" fmla="*/ 2775915 h 6887937"/>
              <a:gd name="connsiteX3" fmla="*/ 4028621 w 5840730"/>
              <a:gd name="connsiteY3" fmla="*/ 6887937 h 6887937"/>
              <a:gd name="connsiteX4" fmla="*/ 0 w 5840730"/>
              <a:gd name="connsiteY4" fmla="*/ 6877051 h 6887937"/>
              <a:gd name="connsiteX5" fmla="*/ 0 w 5840730"/>
              <a:gd name="connsiteY5"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028621 w 5840730"/>
              <a:gd name="connsiteY4" fmla="*/ 6887937 h 6887937"/>
              <a:gd name="connsiteX5" fmla="*/ 0 w 5840730"/>
              <a:gd name="connsiteY5" fmla="*/ 6877051 h 6887937"/>
              <a:gd name="connsiteX6" fmla="*/ 0 w 5840730"/>
              <a:gd name="connsiteY6"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785360 w 5840730"/>
              <a:gd name="connsiteY4" fmla="*/ 3926535 h 6887937"/>
              <a:gd name="connsiteX5" fmla="*/ 4028621 w 5840730"/>
              <a:gd name="connsiteY5" fmla="*/ 6887937 h 6887937"/>
              <a:gd name="connsiteX6" fmla="*/ 0 w 5840730"/>
              <a:gd name="connsiteY6" fmla="*/ 6877051 h 6887937"/>
              <a:gd name="connsiteX7" fmla="*/ 0 w 5840730"/>
              <a:gd name="connsiteY7"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22520 w 5840730"/>
              <a:gd name="connsiteY5" fmla="*/ 3415995 h 6887937"/>
              <a:gd name="connsiteX6" fmla="*/ 4785360 w 5840730"/>
              <a:gd name="connsiteY6" fmla="*/ 3926535 h 6887937"/>
              <a:gd name="connsiteX7" fmla="*/ 4028621 w 5840730"/>
              <a:gd name="connsiteY7" fmla="*/ 6887937 h 6887937"/>
              <a:gd name="connsiteX8" fmla="*/ 0 w 5840730"/>
              <a:gd name="connsiteY8" fmla="*/ 6877051 h 6887937"/>
              <a:gd name="connsiteX9" fmla="*/ 0 w 5840730"/>
              <a:gd name="connsiteY9"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4922520 w 5840730"/>
              <a:gd name="connsiteY6" fmla="*/ 341599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922520 w 5840730"/>
              <a:gd name="connsiteY7" fmla="*/ 341599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457700 w 5840730"/>
              <a:gd name="connsiteY7" fmla="*/ 384271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213860 w 5840730"/>
              <a:gd name="connsiteY7" fmla="*/ 4757115 h 6887937"/>
              <a:gd name="connsiteX8" fmla="*/ 4457700 w 5840730"/>
              <a:gd name="connsiteY8" fmla="*/ 384271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37760 w 5840730"/>
              <a:gd name="connsiteY5" fmla="*/ 16100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5681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933950 w 5840730"/>
              <a:gd name="connsiteY3" fmla="*/ 273781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61560 w 5840730"/>
              <a:gd name="connsiteY3" fmla="*/ 29435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42510 w 5840730"/>
              <a:gd name="connsiteY3" fmla="*/ 30197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560570 w 5840730"/>
              <a:gd name="connsiteY11" fmla="*/ 412084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09160 w 5840730"/>
              <a:gd name="connsiteY11" fmla="*/ 363316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655820 w 5840730"/>
              <a:gd name="connsiteY6" fmla="*/ 1770075 h 6887937"/>
              <a:gd name="connsiteX7" fmla="*/ 3893820 w 5840730"/>
              <a:gd name="connsiteY7" fmla="*/ 4688535 h 6887937"/>
              <a:gd name="connsiteX8" fmla="*/ 3992880 w 5840730"/>
              <a:gd name="connsiteY8" fmla="*/ 490570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3893820 w 5840730"/>
              <a:gd name="connsiteY6" fmla="*/ 4688535 h 6887937"/>
              <a:gd name="connsiteX7" fmla="*/ 3992880 w 5840730"/>
              <a:gd name="connsiteY7" fmla="*/ 4905705 h 6887937"/>
              <a:gd name="connsiteX8" fmla="*/ 4213860 w 5840730"/>
              <a:gd name="connsiteY8" fmla="*/ 4757115 h 6887937"/>
              <a:gd name="connsiteX9" fmla="*/ 4457700 w 5840730"/>
              <a:gd name="connsiteY9" fmla="*/ 3842715 h 6887937"/>
              <a:gd name="connsiteX10" fmla="*/ 4686300 w 5840730"/>
              <a:gd name="connsiteY10" fmla="*/ 371317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3893820 w 5840730"/>
              <a:gd name="connsiteY5" fmla="*/ 4688535 h 6887937"/>
              <a:gd name="connsiteX6" fmla="*/ 3992880 w 5840730"/>
              <a:gd name="connsiteY6" fmla="*/ 4905705 h 6887937"/>
              <a:gd name="connsiteX7" fmla="*/ 4213860 w 5840730"/>
              <a:gd name="connsiteY7" fmla="*/ 4757115 h 6887937"/>
              <a:gd name="connsiteX8" fmla="*/ 4457700 w 5840730"/>
              <a:gd name="connsiteY8" fmla="*/ 3842715 h 6887937"/>
              <a:gd name="connsiteX9" fmla="*/ 4686300 w 5840730"/>
              <a:gd name="connsiteY9" fmla="*/ 371317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3893820 w 5840730"/>
              <a:gd name="connsiteY4" fmla="*/ 4688535 h 6887937"/>
              <a:gd name="connsiteX5" fmla="*/ 3992880 w 5840730"/>
              <a:gd name="connsiteY5" fmla="*/ 4905705 h 6887937"/>
              <a:gd name="connsiteX6" fmla="*/ 4213860 w 5840730"/>
              <a:gd name="connsiteY6" fmla="*/ 4757115 h 6887937"/>
              <a:gd name="connsiteX7" fmla="*/ 4457700 w 5840730"/>
              <a:gd name="connsiteY7" fmla="*/ 3842715 h 6887937"/>
              <a:gd name="connsiteX8" fmla="*/ 4686300 w 5840730"/>
              <a:gd name="connsiteY8" fmla="*/ 371317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3893820 w 5840730"/>
              <a:gd name="connsiteY3" fmla="*/ 4688535 h 6887937"/>
              <a:gd name="connsiteX4" fmla="*/ 3992880 w 5840730"/>
              <a:gd name="connsiteY4" fmla="*/ 4905705 h 6887937"/>
              <a:gd name="connsiteX5" fmla="*/ 4213860 w 5840730"/>
              <a:gd name="connsiteY5" fmla="*/ 4757115 h 6887937"/>
              <a:gd name="connsiteX6" fmla="*/ 4457700 w 5840730"/>
              <a:gd name="connsiteY6" fmla="*/ 3842715 h 6887937"/>
              <a:gd name="connsiteX7" fmla="*/ 4686300 w 5840730"/>
              <a:gd name="connsiteY7" fmla="*/ 371317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3893820 w 5840730"/>
              <a:gd name="connsiteY2" fmla="*/ 4688535 h 6887937"/>
              <a:gd name="connsiteX3" fmla="*/ 3992880 w 5840730"/>
              <a:gd name="connsiteY3" fmla="*/ 4905705 h 6887937"/>
              <a:gd name="connsiteX4" fmla="*/ 4213860 w 5840730"/>
              <a:gd name="connsiteY4" fmla="*/ 4757115 h 6887937"/>
              <a:gd name="connsiteX5" fmla="*/ 4457700 w 5840730"/>
              <a:gd name="connsiteY5" fmla="*/ 3842715 h 6887937"/>
              <a:gd name="connsiteX6" fmla="*/ 4686300 w 5840730"/>
              <a:gd name="connsiteY6" fmla="*/ 371317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4790753"/>
              <a:gd name="connsiteY0" fmla="*/ 0 h 6887937"/>
              <a:gd name="connsiteX1" fmla="*/ 2674743 w 4790753"/>
              <a:gd name="connsiteY1" fmla="*/ 49345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310950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12040 w 4790753"/>
              <a:gd name="connsiteY2" fmla="*/ 3464777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244891 w 4790753"/>
              <a:gd name="connsiteY2" fmla="*/ 3464778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392375 w 4790753"/>
              <a:gd name="connsiteY2" fmla="*/ 3464779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5110169"/>
              <a:gd name="connsiteY0" fmla="*/ 0 h 6887937"/>
              <a:gd name="connsiteX1" fmla="*/ 2487931 w 5110169"/>
              <a:gd name="connsiteY1" fmla="*/ 0 h 6887937"/>
              <a:gd name="connsiteX2" fmla="*/ 3392375 w 5110169"/>
              <a:gd name="connsiteY2" fmla="*/ 3464779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66000 w 5110169"/>
              <a:gd name="connsiteY2" fmla="*/ 4629324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16839 w 5110169"/>
              <a:gd name="connsiteY2" fmla="*/ 4550372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589019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034002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300466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42040 w 5110169"/>
              <a:gd name="connsiteY3" fmla="*/ 5566930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05329 w 5110169"/>
              <a:gd name="connsiteY2" fmla="*/ 4974740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75832 w 5110169"/>
              <a:gd name="connsiteY2" fmla="*/ 503395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198620 w 5110169"/>
              <a:gd name="connsiteY7" fmla="*/ 4133044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251960 w 5110169"/>
              <a:gd name="connsiteY7" fmla="*/ 4071856 h 6887937"/>
              <a:gd name="connsiteX8" fmla="*/ 5110169 w 5110169"/>
              <a:gd name="connsiteY8" fmla="*/ 6887937 h 6887937"/>
              <a:gd name="connsiteX9" fmla="*/ 0 w 5110169"/>
              <a:gd name="connsiteY9" fmla="*/ 6877051 h 6887937"/>
              <a:gd name="connsiteX10" fmla="*/ 0 w 5110169"/>
              <a:gd name="connsiteY10" fmla="*/ 0 h 6887937"/>
              <a:gd name="connsiteX0" fmla="*/ 0 w 5030921"/>
              <a:gd name="connsiteY0" fmla="*/ 0 h 6877051"/>
              <a:gd name="connsiteX1" fmla="*/ 2487931 w 5030921"/>
              <a:gd name="connsiteY1" fmla="*/ 0 h 6877051"/>
              <a:gd name="connsiteX2" fmla="*/ 3834825 w 5030921"/>
              <a:gd name="connsiteY2" fmla="*/ 5142514 h 6877051"/>
              <a:gd name="connsiteX3" fmla="*/ 4074118 w 5030921"/>
              <a:gd name="connsiteY3" fmla="*/ 5314407 h 6877051"/>
              <a:gd name="connsiteX4" fmla="*/ 4168140 w 5030921"/>
              <a:gd name="connsiteY4" fmla="*/ 5055407 h 6877051"/>
              <a:gd name="connsiteX5" fmla="*/ 3935730 w 5030921"/>
              <a:gd name="connsiteY5" fmla="*/ 4175425 h 6877051"/>
              <a:gd name="connsiteX6" fmla="*/ 4061460 w 5030921"/>
              <a:gd name="connsiteY6" fmla="*/ 3931157 h 6877051"/>
              <a:gd name="connsiteX7" fmla="*/ 4251960 w 5030921"/>
              <a:gd name="connsiteY7" fmla="*/ 4071856 h 6877051"/>
              <a:gd name="connsiteX8" fmla="*/ 5030921 w 5030921"/>
              <a:gd name="connsiteY8" fmla="*/ 6875699 h 6877051"/>
              <a:gd name="connsiteX9" fmla="*/ 0 w 5030921"/>
              <a:gd name="connsiteY9" fmla="*/ 6877051 h 6877051"/>
              <a:gd name="connsiteX10" fmla="*/ 0 w 5030921"/>
              <a:gd name="connsiteY10" fmla="*/ 0 h 6877051"/>
              <a:gd name="connsiteX0" fmla="*/ 0 w 4963865"/>
              <a:gd name="connsiteY0" fmla="*/ 0 h 6877051"/>
              <a:gd name="connsiteX1" fmla="*/ 2487931 w 4963865"/>
              <a:gd name="connsiteY1" fmla="*/ 0 h 6877051"/>
              <a:gd name="connsiteX2" fmla="*/ 3834825 w 4963865"/>
              <a:gd name="connsiteY2" fmla="*/ 5142514 h 6877051"/>
              <a:gd name="connsiteX3" fmla="*/ 4074118 w 4963865"/>
              <a:gd name="connsiteY3" fmla="*/ 5314407 h 6877051"/>
              <a:gd name="connsiteX4" fmla="*/ 4168140 w 4963865"/>
              <a:gd name="connsiteY4" fmla="*/ 5055407 h 6877051"/>
              <a:gd name="connsiteX5" fmla="*/ 3935730 w 4963865"/>
              <a:gd name="connsiteY5" fmla="*/ 4175425 h 6877051"/>
              <a:gd name="connsiteX6" fmla="*/ 4061460 w 4963865"/>
              <a:gd name="connsiteY6" fmla="*/ 3931157 h 6877051"/>
              <a:gd name="connsiteX7" fmla="*/ 4251960 w 4963865"/>
              <a:gd name="connsiteY7" fmla="*/ 4071856 h 6877051"/>
              <a:gd name="connsiteX8" fmla="*/ 4963865 w 4963865"/>
              <a:gd name="connsiteY8" fmla="*/ 6875699 h 6877051"/>
              <a:gd name="connsiteX9" fmla="*/ 0 w 4963865"/>
              <a:gd name="connsiteY9" fmla="*/ 6877051 h 6877051"/>
              <a:gd name="connsiteX10" fmla="*/ 0 w 4963865"/>
              <a:gd name="connsiteY10" fmla="*/ 0 h 6877051"/>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24825" h="6881818">
                <a:moveTo>
                  <a:pt x="0" y="0"/>
                </a:moveTo>
                <a:lnTo>
                  <a:pt x="2487931" y="0"/>
                </a:lnTo>
                <a:lnTo>
                  <a:pt x="3834825" y="5142514"/>
                </a:lnTo>
                <a:cubicBezTo>
                  <a:pt x="3851116" y="5182666"/>
                  <a:pt x="3878538" y="5351369"/>
                  <a:pt x="4048718" y="5314407"/>
                </a:cubicBezTo>
                <a:cubicBezTo>
                  <a:pt x="4218898" y="5277445"/>
                  <a:pt x="4184015" y="5205230"/>
                  <a:pt x="4168140" y="5055407"/>
                </a:cubicBezTo>
                <a:lnTo>
                  <a:pt x="3935730" y="4175425"/>
                </a:lnTo>
                <a:cubicBezTo>
                  <a:pt x="3924300" y="4083966"/>
                  <a:pt x="3902710" y="3989870"/>
                  <a:pt x="4061460" y="3941355"/>
                </a:cubicBezTo>
                <a:cubicBezTo>
                  <a:pt x="4194810" y="3923207"/>
                  <a:pt x="4213860" y="4007005"/>
                  <a:pt x="4251960" y="4071856"/>
                </a:cubicBezTo>
                <a:lnTo>
                  <a:pt x="5024825" y="6881818"/>
                </a:lnTo>
                <a:lnTo>
                  <a:pt x="0" y="6877051"/>
                </a:lnTo>
                <a:lnTo>
                  <a:pt x="0" y="0"/>
                </a:lnTo>
                <a:close/>
              </a:path>
            </a:pathLst>
          </a:custGeom>
          <a:solidFill>
            <a:schemeClr val="bg2"/>
          </a:solidFill>
        </p:spPr>
        <p:txBody>
          <a:bodyPr anchor="ctr"/>
          <a:lstStyle>
            <a:lvl1pPr algn="ctr">
              <a:defRPr baseline="-25000"/>
            </a:lvl1pPr>
          </a:lstStyle>
          <a:p>
            <a:endParaRPr lang="en-US" dirty="0"/>
          </a:p>
        </p:txBody>
      </p:sp>
      <p:sp>
        <p:nvSpPr>
          <p:cNvPr id="2" name="Title 1"/>
          <p:cNvSpPr>
            <a:spLocks noGrp="1"/>
          </p:cNvSpPr>
          <p:nvPr>
            <p:ph type="ctrTitle" hasCustomPrompt="1"/>
          </p:nvPr>
        </p:nvSpPr>
        <p:spPr>
          <a:xfrm>
            <a:off x="796322" y="320040"/>
            <a:ext cx="6732237" cy="1017147"/>
          </a:xfrm>
        </p:spPr>
        <p:txBody>
          <a:bodyPr anchor="b">
            <a:normAutofit/>
          </a:bodyPr>
          <a:lstStyle>
            <a:lvl1pPr algn="l">
              <a:lnSpc>
                <a:spcPct val="90000"/>
              </a:lnSpc>
              <a:defRPr sz="3600" spc="100" baseline="0">
                <a:solidFill>
                  <a:schemeClr val="tx1"/>
                </a:solidFill>
              </a:defRPr>
            </a:lvl1pPr>
          </a:lstStyle>
          <a:p>
            <a:r>
              <a:rPr lang="en-US" dirty="0"/>
              <a:t>Add title here</a:t>
            </a:r>
          </a:p>
        </p:txBody>
      </p:sp>
      <p:sp>
        <p:nvSpPr>
          <p:cNvPr id="8" name="Text Placeholder 7">
            <a:extLst>
              <a:ext uri="{FF2B5EF4-FFF2-40B4-BE49-F238E27FC236}">
                <a16:creationId xmlns:a16="http://schemas.microsoft.com/office/drawing/2014/main" id="{D5E91AD6-E4A6-F082-0E76-DAF7D57B5162}"/>
              </a:ext>
            </a:extLst>
          </p:cNvPr>
          <p:cNvSpPr>
            <a:spLocks noGrp="1"/>
          </p:cNvSpPr>
          <p:nvPr>
            <p:ph type="body" sz="quarter" idx="10" hasCustomPrompt="1"/>
          </p:nvPr>
        </p:nvSpPr>
        <p:spPr>
          <a:xfrm>
            <a:off x="824242" y="1749479"/>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o1.</a:t>
            </a:r>
          </a:p>
        </p:txBody>
      </p:sp>
      <p:sp>
        <p:nvSpPr>
          <p:cNvPr id="13" name="Text Placeholder 12">
            <a:extLst>
              <a:ext uri="{FF2B5EF4-FFF2-40B4-BE49-F238E27FC236}">
                <a16:creationId xmlns:a16="http://schemas.microsoft.com/office/drawing/2014/main" id="{6B00516E-9699-821C-0371-67A8478E101D}"/>
              </a:ext>
            </a:extLst>
          </p:cNvPr>
          <p:cNvSpPr>
            <a:spLocks noGrp="1"/>
          </p:cNvSpPr>
          <p:nvPr>
            <p:ph type="body" sz="quarter" idx="16" hasCustomPrompt="1"/>
          </p:nvPr>
        </p:nvSpPr>
        <p:spPr>
          <a:xfrm>
            <a:off x="1643379" y="1749479"/>
            <a:ext cx="5885179" cy="533400"/>
          </a:xfrm>
        </p:spPr>
        <p:txBody>
          <a:bodyPr bIns="0" anchor="b"/>
          <a:lstStyle>
            <a:lvl1pPr marL="0" indent="0">
              <a:buNone/>
              <a:defRPr>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6" name="Text Placeholder 7">
            <a:extLst>
              <a:ext uri="{FF2B5EF4-FFF2-40B4-BE49-F238E27FC236}">
                <a16:creationId xmlns:a16="http://schemas.microsoft.com/office/drawing/2014/main" id="{7C72C187-9B88-8558-E9E7-CA189DF0EF33}"/>
              </a:ext>
            </a:extLst>
          </p:cNvPr>
          <p:cNvSpPr>
            <a:spLocks noGrp="1"/>
          </p:cNvSpPr>
          <p:nvPr>
            <p:ph type="body" sz="quarter" idx="12" hasCustomPrompt="1"/>
          </p:nvPr>
        </p:nvSpPr>
        <p:spPr>
          <a:xfrm>
            <a:off x="824242" y="2378035"/>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o2.</a:t>
            </a:r>
          </a:p>
        </p:txBody>
      </p:sp>
      <p:sp>
        <p:nvSpPr>
          <p:cNvPr id="15" name="Text Placeholder 12">
            <a:extLst>
              <a:ext uri="{FF2B5EF4-FFF2-40B4-BE49-F238E27FC236}">
                <a16:creationId xmlns:a16="http://schemas.microsoft.com/office/drawing/2014/main" id="{9366E515-A368-5E2D-8A9F-6BDBB76BC877}"/>
              </a:ext>
            </a:extLst>
          </p:cNvPr>
          <p:cNvSpPr>
            <a:spLocks noGrp="1"/>
          </p:cNvSpPr>
          <p:nvPr>
            <p:ph type="body" sz="quarter" idx="17" hasCustomPrompt="1"/>
          </p:nvPr>
        </p:nvSpPr>
        <p:spPr>
          <a:xfrm>
            <a:off x="1643379" y="2378035"/>
            <a:ext cx="5885179" cy="533400"/>
          </a:xfrm>
        </p:spPr>
        <p:txBody>
          <a:bodyPr bIns="0" anchor="b">
            <a:normAutofit/>
          </a:bodyPr>
          <a:lstStyle>
            <a:lvl1pPr marL="0" indent="0">
              <a:buNone/>
              <a:defRPr sz="2000">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7" name="Text Placeholder 7">
            <a:extLst>
              <a:ext uri="{FF2B5EF4-FFF2-40B4-BE49-F238E27FC236}">
                <a16:creationId xmlns:a16="http://schemas.microsoft.com/office/drawing/2014/main" id="{1F522536-6FE3-2618-BC24-8C5188185870}"/>
              </a:ext>
            </a:extLst>
          </p:cNvPr>
          <p:cNvSpPr>
            <a:spLocks noGrp="1"/>
          </p:cNvSpPr>
          <p:nvPr>
            <p:ph type="body" sz="quarter" idx="13" hasCustomPrompt="1"/>
          </p:nvPr>
        </p:nvSpPr>
        <p:spPr>
          <a:xfrm>
            <a:off x="824242" y="3006909"/>
            <a:ext cx="788639" cy="533400"/>
          </a:xfrm>
        </p:spPr>
        <p:txBody>
          <a:bodyPr lIns="0" tIns="0" rIns="0" bIns="0" anchor="ctr">
            <a:noAutofit/>
          </a:bodyPr>
          <a:lstStyle>
            <a:lvl1pPr marL="0" indent="0" algn="ctr">
              <a:lnSpc>
                <a:spcPct val="60000"/>
              </a:lnSpc>
              <a:spcBef>
                <a:spcPts val="0"/>
              </a:spcBef>
              <a:spcAft>
                <a:spcPts val="0"/>
              </a:spcAft>
              <a:buNone/>
              <a:defRPr sz="5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o3.</a:t>
            </a:r>
          </a:p>
        </p:txBody>
      </p:sp>
      <p:sp>
        <p:nvSpPr>
          <p:cNvPr id="16" name="Text Placeholder 12">
            <a:extLst>
              <a:ext uri="{FF2B5EF4-FFF2-40B4-BE49-F238E27FC236}">
                <a16:creationId xmlns:a16="http://schemas.microsoft.com/office/drawing/2014/main" id="{89C1155B-B06D-77D5-B3DC-9CEAEDF2D61F}"/>
              </a:ext>
            </a:extLst>
          </p:cNvPr>
          <p:cNvSpPr>
            <a:spLocks noGrp="1"/>
          </p:cNvSpPr>
          <p:nvPr>
            <p:ph type="body" sz="quarter" idx="18" hasCustomPrompt="1"/>
          </p:nvPr>
        </p:nvSpPr>
        <p:spPr>
          <a:xfrm>
            <a:off x="1643379" y="3009613"/>
            <a:ext cx="5885179" cy="533400"/>
          </a:xfrm>
        </p:spPr>
        <p:txBody>
          <a:bodyPr bIns="0" anchor="b">
            <a:normAutofit/>
          </a:bodyPr>
          <a:lstStyle>
            <a:lvl1pPr marL="0" indent="0">
              <a:buNone/>
              <a:defRPr sz="2400">
                <a:solidFill>
                  <a:schemeClr val="tx1"/>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9" name="Text Placeholder 7">
            <a:extLst>
              <a:ext uri="{FF2B5EF4-FFF2-40B4-BE49-F238E27FC236}">
                <a16:creationId xmlns:a16="http://schemas.microsoft.com/office/drawing/2014/main" id="{F3A36BC1-799A-6623-E5E3-1190C0C7C479}"/>
              </a:ext>
            </a:extLst>
          </p:cNvPr>
          <p:cNvSpPr>
            <a:spLocks noGrp="1"/>
          </p:cNvSpPr>
          <p:nvPr>
            <p:ph type="body" sz="quarter" idx="14" hasCustomPrompt="1"/>
          </p:nvPr>
        </p:nvSpPr>
        <p:spPr>
          <a:xfrm>
            <a:off x="824242" y="3635783"/>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o4.</a:t>
            </a:r>
          </a:p>
        </p:txBody>
      </p:sp>
      <p:sp>
        <p:nvSpPr>
          <p:cNvPr id="17" name="Text Placeholder 12">
            <a:extLst>
              <a:ext uri="{FF2B5EF4-FFF2-40B4-BE49-F238E27FC236}">
                <a16:creationId xmlns:a16="http://schemas.microsoft.com/office/drawing/2014/main" id="{92954362-36EF-4B42-19C7-6132A7E2A875}"/>
              </a:ext>
            </a:extLst>
          </p:cNvPr>
          <p:cNvSpPr>
            <a:spLocks noGrp="1"/>
          </p:cNvSpPr>
          <p:nvPr>
            <p:ph type="body" sz="quarter" idx="19" hasCustomPrompt="1"/>
          </p:nvPr>
        </p:nvSpPr>
        <p:spPr>
          <a:xfrm>
            <a:off x="1643379" y="3638169"/>
            <a:ext cx="5885179" cy="533400"/>
          </a:xfrm>
        </p:spPr>
        <p:txBody>
          <a:bodyPr bIns="0" anchor="b"/>
          <a:lstStyle>
            <a:lvl1pPr marL="0" indent="0">
              <a:buNone/>
              <a:defRPr>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10" name="Text Placeholder 7">
            <a:extLst>
              <a:ext uri="{FF2B5EF4-FFF2-40B4-BE49-F238E27FC236}">
                <a16:creationId xmlns:a16="http://schemas.microsoft.com/office/drawing/2014/main" id="{9EF1DED4-DCEF-D1F3-17B9-BC29651F7DE8}"/>
              </a:ext>
            </a:extLst>
          </p:cNvPr>
          <p:cNvSpPr>
            <a:spLocks noGrp="1"/>
          </p:cNvSpPr>
          <p:nvPr>
            <p:ph type="body" sz="quarter" idx="15" hasCustomPrompt="1"/>
          </p:nvPr>
        </p:nvSpPr>
        <p:spPr>
          <a:xfrm>
            <a:off x="824242" y="4264656"/>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o5.</a:t>
            </a:r>
          </a:p>
        </p:txBody>
      </p:sp>
      <p:sp>
        <p:nvSpPr>
          <p:cNvPr id="20" name="Text Placeholder 12">
            <a:extLst>
              <a:ext uri="{FF2B5EF4-FFF2-40B4-BE49-F238E27FC236}">
                <a16:creationId xmlns:a16="http://schemas.microsoft.com/office/drawing/2014/main" id="{A57B871C-EE51-327F-62B1-79B005BD932C}"/>
              </a:ext>
            </a:extLst>
          </p:cNvPr>
          <p:cNvSpPr>
            <a:spLocks noGrp="1"/>
          </p:cNvSpPr>
          <p:nvPr>
            <p:ph type="body" sz="quarter" idx="20" hasCustomPrompt="1"/>
          </p:nvPr>
        </p:nvSpPr>
        <p:spPr>
          <a:xfrm>
            <a:off x="1643379" y="4269747"/>
            <a:ext cx="5885179" cy="533400"/>
          </a:xfrm>
        </p:spPr>
        <p:txBody>
          <a:bodyPr bIns="0" anchor="b"/>
          <a:lstStyle>
            <a:lvl1pPr marL="0" indent="0">
              <a:buNone/>
              <a:defRPr>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cxnSp>
        <p:nvCxnSpPr>
          <p:cNvPr id="22" name="Straight Connector 21">
            <a:extLst>
              <a:ext uri="{FF2B5EF4-FFF2-40B4-BE49-F238E27FC236}">
                <a16:creationId xmlns:a16="http://schemas.microsoft.com/office/drawing/2014/main" id="{C01359A1-A1B1-9DC6-08B9-8042E7FBA168}"/>
              </a:ext>
              <a:ext uri="{C183D7F6-B498-43B3-948B-1728B52AA6E4}">
                <adec:decorative xmlns:adec="http://schemas.microsoft.com/office/drawing/2017/decorative" val="1"/>
              </a:ext>
            </a:extLst>
          </p:cNvPr>
          <p:cNvCxnSpPr>
            <a:cxnSpLocks/>
          </p:cNvCxnSpPr>
          <p:nvPr userDrawn="1"/>
        </p:nvCxnSpPr>
        <p:spPr>
          <a:xfrm rot="10800000" flipH="1">
            <a:off x="6889763" y="0"/>
            <a:ext cx="1822122" cy="6871447"/>
          </a:xfrm>
          <a:prstGeom prst="line">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sp>
        <p:nvSpPr>
          <p:cNvPr id="24" name="Footer Placeholder 8">
            <a:extLst>
              <a:ext uri="{FF2B5EF4-FFF2-40B4-BE49-F238E27FC236}">
                <a16:creationId xmlns:a16="http://schemas.microsoft.com/office/drawing/2014/main" id="{28D89004-F984-BB7D-2489-E7EC55129802}"/>
              </a:ext>
            </a:extLst>
          </p:cNvPr>
          <p:cNvSpPr>
            <a:spLocks noGrp="1"/>
          </p:cNvSpPr>
          <p:nvPr>
            <p:ph type="ftr" sz="quarter" idx="3"/>
          </p:nvPr>
        </p:nvSpPr>
        <p:spPr>
          <a:xfrm>
            <a:off x="824241" y="6290774"/>
            <a:ext cx="6637071" cy="365125"/>
          </a:xfrm>
          <a:prstGeom prst="rect">
            <a:avLst/>
          </a:prstGeom>
        </p:spPr>
        <p:txBody>
          <a:bodyPr/>
          <a:lstStyle>
            <a:lvl1pPr>
              <a:defRPr sz="1100" b="0" i="0" cap="all" baseline="0">
                <a:solidFill>
                  <a:schemeClr val="tx1"/>
                </a:solidFill>
                <a:latin typeface="+mn-lt"/>
              </a:defRPr>
            </a:lvl1pPr>
          </a:lstStyle>
          <a:p>
            <a:r>
              <a:rPr lang="en-US" dirty="0"/>
              <a:t>Add footer here</a:t>
            </a:r>
          </a:p>
        </p:txBody>
      </p:sp>
      <p:sp>
        <p:nvSpPr>
          <p:cNvPr id="21" name="Slide Number Placeholder 9">
            <a:extLst>
              <a:ext uri="{FF2B5EF4-FFF2-40B4-BE49-F238E27FC236}">
                <a16:creationId xmlns:a16="http://schemas.microsoft.com/office/drawing/2014/main" id="{E2790754-E9EF-9F79-825B-5AB348DFA62E}"/>
              </a:ext>
            </a:extLst>
          </p:cNvPr>
          <p:cNvSpPr>
            <a:spLocks noGrp="1"/>
          </p:cNvSpPr>
          <p:nvPr>
            <p:ph type="sldNum" sz="quarter" idx="4"/>
          </p:nvPr>
        </p:nvSpPr>
        <p:spPr>
          <a:xfrm>
            <a:off x="10768546" y="6290774"/>
            <a:ext cx="617912" cy="365125"/>
          </a:xfrm>
          <a:prstGeom prst="rect">
            <a:avLst/>
          </a:prstGeom>
        </p:spPr>
        <p:txBody>
          <a:bodyPr/>
          <a:lstStyle>
            <a:lvl1pPr algn="r">
              <a:defRPr sz="1100" b="0" i="0">
                <a:solidFill>
                  <a:schemeClr val="bg1"/>
                </a:solidFill>
                <a:latin typeface="+mn-lt"/>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842760928"/>
      </p:ext>
    </p:extLst>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showMasterSp="0" preserve="1" userDrawn="1">
  <p:cSld name="Agenda - Topic 4">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7B8C35C0-4758-2887-0763-E78795846CD3}"/>
              </a:ext>
              <a:ext uri="{C183D7F6-B498-43B3-948B-1728B52AA6E4}">
                <adec:decorative xmlns:adec="http://schemas.microsoft.com/office/drawing/2017/decorative" val="1"/>
              </a:ext>
            </a:extLst>
          </p:cNvPr>
          <p:cNvSpPr/>
          <p:nvPr userDrawn="1"/>
        </p:nvSpPr>
        <p:spPr>
          <a:xfrm>
            <a:off x="6093537" y="-1946"/>
            <a:ext cx="3601340" cy="6881814"/>
          </a:xfrm>
          <a:custGeom>
            <a:avLst/>
            <a:gdLst>
              <a:gd name="connsiteX0" fmla="*/ 3601340 w 3601340"/>
              <a:gd name="connsiteY0" fmla="*/ 0 h 6881814"/>
              <a:gd name="connsiteX1" fmla="*/ 0 w 3601340"/>
              <a:gd name="connsiteY1" fmla="*/ 0 h 6881814"/>
              <a:gd name="connsiteX2" fmla="*/ 0 w 3601340"/>
              <a:gd name="connsiteY2" fmla="*/ 6881815 h 6881814"/>
              <a:gd name="connsiteX3" fmla="*/ 1064235 w 3601340"/>
              <a:gd name="connsiteY3" fmla="*/ 6881815 h 6881814"/>
              <a:gd name="connsiteX4" fmla="*/ 1441045 w 3601340"/>
              <a:gd name="connsiteY4" fmla="*/ 5490188 h 6881814"/>
              <a:gd name="connsiteX5" fmla="*/ 1835678 w 3601340"/>
              <a:gd name="connsiteY5" fmla="*/ 4034957 h 6881814"/>
              <a:gd name="connsiteX6" fmla="*/ 2045724 w 3601340"/>
              <a:gd name="connsiteY6" fmla="*/ 3914112 h 6881814"/>
              <a:gd name="connsiteX7" fmla="*/ 2166660 w 3601340"/>
              <a:gd name="connsiteY7" fmla="*/ 4124001 h 6881814"/>
              <a:gd name="connsiteX8" fmla="*/ 1906966 w 3601340"/>
              <a:gd name="connsiteY8" fmla="*/ 5081858 h 6881814"/>
              <a:gd name="connsiteX9" fmla="*/ 2027902 w 3601340"/>
              <a:gd name="connsiteY9" fmla="*/ 5291747 h 6881814"/>
              <a:gd name="connsiteX10" fmla="*/ 2227765 w 3601340"/>
              <a:gd name="connsiteY10" fmla="*/ 5198887 h 6881814"/>
              <a:gd name="connsiteX11" fmla="*/ 2570204 w 3601340"/>
              <a:gd name="connsiteY11" fmla="*/ 3923016 h 6881814"/>
              <a:gd name="connsiteX12" fmla="*/ 2602029 w 3601340"/>
              <a:gd name="connsiteY12" fmla="*/ 3799627 h 6881814"/>
              <a:gd name="connsiteX13" fmla="*/ 3601340 w 3601340"/>
              <a:gd name="connsiteY13" fmla="*/ 0 h 6881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01340" h="6881814">
                <a:moveTo>
                  <a:pt x="3601340" y="0"/>
                </a:moveTo>
                <a:lnTo>
                  <a:pt x="0" y="0"/>
                </a:lnTo>
                <a:lnTo>
                  <a:pt x="0" y="6881815"/>
                </a:lnTo>
                <a:lnTo>
                  <a:pt x="1064235" y="6881815"/>
                </a:lnTo>
                <a:lnTo>
                  <a:pt x="1441045" y="5490188"/>
                </a:lnTo>
                <a:lnTo>
                  <a:pt x="1835678" y="4034957"/>
                </a:lnTo>
                <a:cubicBezTo>
                  <a:pt x="1859865" y="3943369"/>
                  <a:pt x="1954068" y="3889943"/>
                  <a:pt x="2045724" y="3914112"/>
                </a:cubicBezTo>
                <a:cubicBezTo>
                  <a:pt x="2137381" y="3938281"/>
                  <a:pt x="2190847" y="4032413"/>
                  <a:pt x="2166660" y="4124001"/>
                </a:cubicBezTo>
                <a:lnTo>
                  <a:pt x="1906966" y="5081858"/>
                </a:lnTo>
                <a:cubicBezTo>
                  <a:pt x="1882779" y="5173446"/>
                  <a:pt x="1936246" y="5267578"/>
                  <a:pt x="2027902" y="5291747"/>
                </a:cubicBezTo>
                <a:cubicBezTo>
                  <a:pt x="2109375" y="5313372"/>
                  <a:pt x="2193393" y="5272666"/>
                  <a:pt x="2227765" y="5198887"/>
                </a:cubicBezTo>
                <a:lnTo>
                  <a:pt x="2570204" y="3923016"/>
                </a:lnTo>
                <a:lnTo>
                  <a:pt x="2602029" y="3799627"/>
                </a:lnTo>
                <a:lnTo>
                  <a:pt x="3601340" y="0"/>
                </a:lnTo>
                <a:close/>
              </a:path>
            </a:pathLst>
          </a:custGeom>
          <a:solidFill>
            <a:srgbClr val="FFFFFF"/>
          </a:solidFill>
          <a:ln w="12700" cap="flat">
            <a:noFill/>
            <a:prstDash val="solid"/>
            <a:miter/>
          </a:ln>
        </p:spPr>
        <p:txBody>
          <a:bodyPr rtlCol="0" anchor="ctr"/>
          <a:lstStyle/>
          <a:p>
            <a:endParaRPr lang="en-US" dirty="0"/>
          </a:p>
        </p:txBody>
      </p:sp>
      <p:sp>
        <p:nvSpPr>
          <p:cNvPr id="14" name="Picture Placeholder 13">
            <a:extLst>
              <a:ext uri="{FF2B5EF4-FFF2-40B4-BE49-F238E27FC236}">
                <a16:creationId xmlns:a16="http://schemas.microsoft.com/office/drawing/2014/main" id="{4F200699-2797-D741-1EC1-B83FCA4B1977}"/>
              </a:ext>
            </a:extLst>
          </p:cNvPr>
          <p:cNvSpPr>
            <a:spLocks noGrp="1"/>
          </p:cNvSpPr>
          <p:nvPr>
            <p:ph type="pic" sz="quarter" idx="11"/>
          </p:nvPr>
        </p:nvSpPr>
        <p:spPr>
          <a:xfrm flipH="1">
            <a:off x="7163691" y="0"/>
            <a:ext cx="5024825" cy="6858000"/>
          </a:xfrm>
          <a:custGeom>
            <a:avLst/>
            <a:gdLst>
              <a:gd name="connsiteX0" fmla="*/ 0 w 6064250"/>
              <a:gd name="connsiteY0" fmla="*/ 0 h 6877051"/>
              <a:gd name="connsiteX1" fmla="*/ 606425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6064250"/>
              <a:gd name="connsiteY0" fmla="*/ 0 h 6877051"/>
              <a:gd name="connsiteX1" fmla="*/ 584073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5840730"/>
              <a:gd name="connsiteY0" fmla="*/ 0 h 6887937"/>
              <a:gd name="connsiteX1" fmla="*/ 5840730 w 5840730"/>
              <a:gd name="connsiteY1" fmla="*/ 0 h 6887937"/>
              <a:gd name="connsiteX2" fmla="*/ 4028621 w 5840730"/>
              <a:gd name="connsiteY2" fmla="*/ 6887937 h 6887937"/>
              <a:gd name="connsiteX3" fmla="*/ 0 w 5840730"/>
              <a:gd name="connsiteY3" fmla="*/ 6877051 h 6887937"/>
              <a:gd name="connsiteX4" fmla="*/ 0 w 5840730"/>
              <a:gd name="connsiteY4" fmla="*/ 0 h 6887937"/>
              <a:gd name="connsiteX0" fmla="*/ 0 w 5840730"/>
              <a:gd name="connsiteY0" fmla="*/ 0 h 6887937"/>
              <a:gd name="connsiteX1" fmla="*/ 5840730 w 5840730"/>
              <a:gd name="connsiteY1" fmla="*/ 0 h 6887937"/>
              <a:gd name="connsiteX2" fmla="*/ 5090160 w 5840730"/>
              <a:gd name="connsiteY2" fmla="*/ 2775915 h 6887937"/>
              <a:gd name="connsiteX3" fmla="*/ 4028621 w 5840730"/>
              <a:gd name="connsiteY3" fmla="*/ 6887937 h 6887937"/>
              <a:gd name="connsiteX4" fmla="*/ 0 w 5840730"/>
              <a:gd name="connsiteY4" fmla="*/ 6877051 h 6887937"/>
              <a:gd name="connsiteX5" fmla="*/ 0 w 5840730"/>
              <a:gd name="connsiteY5"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028621 w 5840730"/>
              <a:gd name="connsiteY4" fmla="*/ 6887937 h 6887937"/>
              <a:gd name="connsiteX5" fmla="*/ 0 w 5840730"/>
              <a:gd name="connsiteY5" fmla="*/ 6877051 h 6887937"/>
              <a:gd name="connsiteX6" fmla="*/ 0 w 5840730"/>
              <a:gd name="connsiteY6"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785360 w 5840730"/>
              <a:gd name="connsiteY4" fmla="*/ 3926535 h 6887937"/>
              <a:gd name="connsiteX5" fmla="*/ 4028621 w 5840730"/>
              <a:gd name="connsiteY5" fmla="*/ 6887937 h 6887937"/>
              <a:gd name="connsiteX6" fmla="*/ 0 w 5840730"/>
              <a:gd name="connsiteY6" fmla="*/ 6877051 h 6887937"/>
              <a:gd name="connsiteX7" fmla="*/ 0 w 5840730"/>
              <a:gd name="connsiteY7"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22520 w 5840730"/>
              <a:gd name="connsiteY5" fmla="*/ 3415995 h 6887937"/>
              <a:gd name="connsiteX6" fmla="*/ 4785360 w 5840730"/>
              <a:gd name="connsiteY6" fmla="*/ 3926535 h 6887937"/>
              <a:gd name="connsiteX7" fmla="*/ 4028621 w 5840730"/>
              <a:gd name="connsiteY7" fmla="*/ 6887937 h 6887937"/>
              <a:gd name="connsiteX8" fmla="*/ 0 w 5840730"/>
              <a:gd name="connsiteY8" fmla="*/ 6877051 h 6887937"/>
              <a:gd name="connsiteX9" fmla="*/ 0 w 5840730"/>
              <a:gd name="connsiteY9"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4922520 w 5840730"/>
              <a:gd name="connsiteY6" fmla="*/ 341599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922520 w 5840730"/>
              <a:gd name="connsiteY7" fmla="*/ 341599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457700 w 5840730"/>
              <a:gd name="connsiteY7" fmla="*/ 384271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213860 w 5840730"/>
              <a:gd name="connsiteY7" fmla="*/ 4757115 h 6887937"/>
              <a:gd name="connsiteX8" fmla="*/ 4457700 w 5840730"/>
              <a:gd name="connsiteY8" fmla="*/ 384271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37760 w 5840730"/>
              <a:gd name="connsiteY5" fmla="*/ 16100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5681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933950 w 5840730"/>
              <a:gd name="connsiteY3" fmla="*/ 273781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61560 w 5840730"/>
              <a:gd name="connsiteY3" fmla="*/ 29435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42510 w 5840730"/>
              <a:gd name="connsiteY3" fmla="*/ 30197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560570 w 5840730"/>
              <a:gd name="connsiteY11" fmla="*/ 412084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09160 w 5840730"/>
              <a:gd name="connsiteY11" fmla="*/ 363316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655820 w 5840730"/>
              <a:gd name="connsiteY6" fmla="*/ 1770075 h 6887937"/>
              <a:gd name="connsiteX7" fmla="*/ 3893820 w 5840730"/>
              <a:gd name="connsiteY7" fmla="*/ 4688535 h 6887937"/>
              <a:gd name="connsiteX8" fmla="*/ 3992880 w 5840730"/>
              <a:gd name="connsiteY8" fmla="*/ 490570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3893820 w 5840730"/>
              <a:gd name="connsiteY6" fmla="*/ 4688535 h 6887937"/>
              <a:gd name="connsiteX7" fmla="*/ 3992880 w 5840730"/>
              <a:gd name="connsiteY7" fmla="*/ 4905705 h 6887937"/>
              <a:gd name="connsiteX8" fmla="*/ 4213860 w 5840730"/>
              <a:gd name="connsiteY8" fmla="*/ 4757115 h 6887937"/>
              <a:gd name="connsiteX9" fmla="*/ 4457700 w 5840730"/>
              <a:gd name="connsiteY9" fmla="*/ 3842715 h 6887937"/>
              <a:gd name="connsiteX10" fmla="*/ 4686300 w 5840730"/>
              <a:gd name="connsiteY10" fmla="*/ 371317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3893820 w 5840730"/>
              <a:gd name="connsiteY5" fmla="*/ 4688535 h 6887937"/>
              <a:gd name="connsiteX6" fmla="*/ 3992880 w 5840730"/>
              <a:gd name="connsiteY6" fmla="*/ 4905705 h 6887937"/>
              <a:gd name="connsiteX7" fmla="*/ 4213860 w 5840730"/>
              <a:gd name="connsiteY7" fmla="*/ 4757115 h 6887937"/>
              <a:gd name="connsiteX8" fmla="*/ 4457700 w 5840730"/>
              <a:gd name="connsiteY8" fmla="*/ 3842715 h 6887937"/>
              <a:gd name="connsiteX9" fmla="*/ 4686300 w 5840730"/>
              <a:gd name="connsiteY9" fmla="*/ 371317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3893820 w 5840730"/>
              <a:gd name="connsiteY4" fmla="*/ 4688535 h 6887937"/>
              <a:gd name="connsiteX5" fmla="*/ 3992880 w 5840730"/>
              <a:gd name="connsiteY5" fmla="*/ 4905705 h 6887937"/>
              <a:gd name="connsiteX6" fmla="*/ 4213860 w 5840730"/>
              <a:gd name="connsiteY6" fmla="*/ 4757115 h 6887937"/>
              <a:gd name="connsiteX7" fmla="*/ 4457700 w 5840730"/>
              <a:gd name="connsiteY7" fmla="*/ 3842715 h 6887937"/>
              <a:gd name="connsiteX8" fmla="*/ 4686300 w 5840730"/>
              <a:gd name="connsiteY8" fmla="*/ 371317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3893820 w 5840730"/>
              <a:gd name="connsiteY3" fmla="*/ 4688535 h 6887937"/>
              <a:gd name="connsiteX4" fmla="*/ 3992880 w 5840730"/>
              <a:gd name="connsiteY4" fmla="*/ 4905705 h 6887937"/>
              <a:gd name="connsiteX5" fmla="*/ 4213860 w 5840730"/>
              <a:gd name="connsiteY5" fmla="*/ 4757115 h 6887937"/>
              <a:gd name="connsiteX6" fmla="*/ 4457700 w 5840730"/>
              <a:gd name="connsiteY6" fmla="*/ 3842715 h 6887937"/>
              <a:gd name="connsiteX7" fmla="*/ 4686300 w 5840730"/>
              <a:gd name="connsiteY7" fmla="*/ 371317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3893820 w 5840730"/>
              <a:gd name="connsiteY2" fmla="*/ 4688535 h 6887937"/>
              <a:gd name="connsiteX3" fmla="*/ 3992880 w 5840730"/>
              <a:gd name="connsiteY3" fmla="*/ 4905705 h 6887937"/>
              <a:gd name="connsiteX4" fmla="*/ 4213860 w 5840730"/>
              <a:gd name="connsiteY4" fmla="*/ 4757115 h 6887937"/>
              <a:gd name="connsiteX5" fmla="*/ 4457700 w 5840730"/>
              <a:gd name="connsiteY5" fmla="*/ 3842715 h 6887937"/>
              <a:gd name="connsiteX6" fmla="*/ 4686300 w 5840730"/>
              <a:gd name="connsiteY6" fmla="*/ 371317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4790753"/>
              <a:gd name="connsiteY0" fmla="*/ 0 h 6887937"/>
              <a:gd name="connsiteX1" fmla="*/ 2674743 w 4790753"/>
              <a:gd name="connsiteY1" fmla="*/ 49345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310950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12040 w 4790753"/>
              <a:gd name="connsiteY2" fmla="*/ 3464777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244891 w 4790753"/>
              <a:gd name="connsiteY2" fmla="*/ 3464778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392375 w 4790753"/>
              <a:gd name="connsiteY2" fmla="*/ 3464779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5110169"/>
              <a:gd name="connsiteY0" fmla="*/ 0 h 6887937"/>
              <a:gd name="connsiteX1" fmla="*/ 2487931 w 5110169"/>
              <a:gd name="connsiteY1" fmla="*/ 0 h 6887937"/>
              <a:gd name="connsiteX2" fmla="*/ 3392375 w 5110169"/>
              <a:gd name="connsiteY2" fmla="*/ 3464779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66000 w 5110169"/>
              <a:gd name="connsiteY2" fmla="*/ 4629324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16839 w 5110169"/>
              <a:gd name="connsiteY2" fmla="*/ 4550372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589019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034002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300466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42040 w 5110169"/>
              <a:gd name="connsiteY3" fmla="*/ 5566930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05329 w 5110169"/>
              <a:gd name="connsiteY2" fmla="*/ 4974740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75832 w 5110169"/>
              <a:gd name="connsiteY2" fmla="*/ 503395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198620 w 5110169"/>
              <a:gd name="connsiteY7" fmla="*/ 4133044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251960 w 5110169"/>
              <a:gd name="connsiteY7" fmla="*/ 4071856 h 6887937"/>
              <a:gd name="connsiteX8" fmla="*/ 5110169 w 5110169"/>
              <a:gd name="connsiteY8" fmla="*/ 6887937 h 6887937"/>
              <a:gd name="connsiteX9" fmla="*/ 0 w 5110169"/>
              <a:gd name="connsiteY9" fmla="*/ 6877051 h 6887937"/>
              <a:gd name="connsiteX10" fmla="*/ 0 w 5110169"/>
              <a:gd name="connsiteY10" fmla="*/ 0 h 6887937"/>
              <a:gd name="connsiteX0" fmla="*/ 0 w 5030921"/>
              <a:gd name="connsiteY0" fmla="*/ 0 h 6877051"/>
              <a:gd name="connsiteX1" fmla="*/ 2487931 w 5030921"/>
              <a:gd name="connsiteY1" fmla="*/ 0 h 6877051"/>
              <a:gd name="connsiteX2" fmla="*/ 3834825 w 5030921"/>
              <a:gd name="connsiteY2" fmla="*/ 5142514 h 6877051"/>
              <a:gd name="connsiteX3" fmla="*/ 4074118 w 5030921"/>
              <a:gd name="connsiteY3" fmla="*/ 5314407 h 6877051"/>
              <a:gd name="connsiteX4" fmla="*/ 4168140 w 5030921"/>
              <a:gd name="connsiteY4" fmla="*/ 5055407 h 6877051"/>
              <a:gd name="connsiteX5" fmla="*/ 3935730 w 5030921"/>
              <a:gd name="connsiteY5" fmla="*/ 4175425 h 6877051"/>
              <a:gd name="connsiteX6" fmla="*/ 4061460 w 5030921"/>
              <a:gd name="connsiteY6" fmla="*/ 3931157 h 6877051"/>
              <a:gd name="connsiteX7" fmla="*/ 4251960 w 5030921"/>
              <a:gd name="connsiteY7" fmla="*/ 4071856 h 6877051"/>
              <a:gd name="connsiteX8" fmla="*/ 5030921 w 5030921"/>
              <a:gd name="connsiteY8" fmla="*/ 6875699 h 6877051"/>
              <a:gd name="connsiteX9" fmla="*/ 0 w 5030921"/>
              <a:gd name="connsiteY9" fmla="*/ 6877051 h 6877051"/>
              <a:gd name="connsiteX10" fmla="*/ 0 w 5030921"/>
              <a:gd name="connsiteY10" fmla="*/ 0 h 6877051"/>
              <a:gd name="connsiteX0" fmla="*/ 0 w 4963865"/>
              <a:gd name="connsiteY0" fmla="*/ 0 h 6877051"/>
              <a:gd name="connsiteX1" fmla="*/ 2487931 w 4963865"/>
              <a:gd name="connsiteY1" fmla="*/ 0 h 6877051"/>
              <a:gd name="connsiteX2" fmla="*/ 3834825 w 4963865"/>
              <a:gd name="connsiteY2" fmla="*/ 5142514 h 6877051"/>
              <a:gd name="connsiteX3" fmla="*/ 4074118 w 4963865"/>
              <a:gd name="connsiteY3" fmla="*/ 5314407 h 6877051"/>
              <a:gd name="connsiteX4" fmla="*/ 4168140 w 4963865"/>
              <a:gd name="connsiteY4" fmla="*/ 5055407 h 6877051"/>
              <a:gd name="connsiteX5" fmla="*/ 3935730 w 4963865"/>
              <a:gd name="connsiteY5" fmla="*/ 4175425 h 6877051"/>
              <a:gd name="connsiteX6" fmla="*/ 4061460 w 4963865"/>
              <a:gd name="connsiteY6" fmla="*/ 3931157 h 6877051"/>
              <a:gd name="connsiteX7" fmla="*/ 4251960 w 4963865"/>
              <a:gd name="connsiteY7" fmla="*/ 4071856 h 6877051"/>
              <a:gd name="connsiteX8" fmla="*/ 4963865 w 4963865"/>
              <a:gd name="connsiteY8" fmla="*/ 6875699 h 6877051"/>
              <a:gd name="connsiteX9" fmla="*/ 0 w 4963865"/>
              <a:gd name="connsiteY9" fmla="*/ 6877051 h 6877051"/>
              <a:gd name="connsiteX10" fmla="*/ 0 w 4963865"/>
              <a:gd name="connsiteY10" fmla="*/ 0 h 6877051"/>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24825" h="6881818">
                <a:moveTo>
                  <a:pt x="0" y="0"/>
                </a:moveTo>
                <a:lnTo>
                  <a:pt x="2487931" y="0"/>
                </a:lnTo>
                <a:lnTo>
                  <a:pt x="3834825" y="5142514"/>
                </a:lnTo>
                <a:cubicBezTo>
                  <a:pt x="3851116" y="5182666"/>
                  <a:pt x="3878538" y="5351369"/>
                  <a:pt x="4048718" y="5314407"/>
                </a:cubicBezTo>
                <a:cubicBezTo>
                  <a:pt x="4218898" y="5277445"/>
                  <a:pt x="4184015" y="5205230"/>
                  <a:pt x="4168140" y="5055407"/>
                </a:cubicBezTo>
                <a:lnTo>
                  <a:pt x="3935730" y="4175425"/>
                </a:lnTo>
                <a:cubicBezTo>
                  <a:pt x="3924300" y="4083966"/>
                  <a:pt x="3902710" y="3989870"/>
                  <a:pt x="4061460" y="3941355"/>
                </a:cubicBezTo>
                <a:cubicBezTo>
                  <a:pt x="4194810" y="3923207"/>
                  <a:pt x="4213860" y="4007005"/>
                  <a:pt x="4251960" y="4071856"/>
                </a:cubicBezTo>
                <a:lnTo>
                  <a:pt x="5024825" y="6881818"/>
                </a:lnTo>
                <a:lnTo>
                  <a:pt x="0" y="6877051"/>
                </a:lnTo>
                <a:lnTo>
                  <a:pt x="0" y="0"/>
                </a:lnTo>
                <a:close/>
              </a:path>
            </a:pathLst>
          </a:custGeom>
          <a:solidFill>
            <a:schemeClr val="bg2"/>
          </a:solidFill>
        </p:spPr>
        <p:txBody>
          <a:bodyPr anchor="ctr"/>
          <a:lstStyle>
            <a:lvl1pPr algn="ctr">
              <a:defRPr baseline="-25000"/>
            </a:lvl1pPr>
          </a:lstStyle>
          <a:p>
            <a:endParaRPr lang="en-US" dirty="0"/>
          </a:p>
        </p:txBody>
      </p:sp>
      <p:sp>
        <p:nvSpPr>
          <p:cNvPr id="2" name="Title 1"/>
          <p:cNvSpPr>
            <a:spLocks noGrp="1"/>
          </p:cNvSpPr>
          <p:nvPr>
            <p:ph type="ctrTitle" hasCustomPrompt="1"/>
          </p:nvPr>
        </p:nvSpPr>
        <p:spPr>
          <a:xfrm>
            <a:off x="796322" y="320040"/>
            <a:ext cx="6732237" cy="1017147"/>
          </a:xfrm>
        </p:spPr>
        <p:txBody>
          <a:bodyPr anchor="b">
            <a:normAutofit/>
          </a:bodyPr>
          <a:lstStyle>
            <a:lvl1pPr algn="l">
              <a:lnSpc>
                <a:spcPct val="90000"/>
              </a:lnSpc>
              <a:defRPr sz="3600" spc="100" baseline="0">
                <a:solidFill>
                  <a:schemeClr val="tx1"/>
                </a:solidFill>
              </a:defRPr>
            </a:lvl1pPr>
          </a:lstStyle>
          <a:p>
            <a:r>
              <a:rPr lang="en-US" dirty="0"/>
              <a:t>Add title here</a:t>
            </a:r>
          </a:p>
        </p:txBody>
      </p:sp>
      <p:sp>
        <p:nvSpPr>
          <p:cNvPr id="8" name="Text Placeholder 7">
            <a:extLst>
              <a:ext uri="{FF2B5EF4-FFF2-40B4-BE49-F238E27FC236}">
                <a16:creationId xmlns:a16="http://schemas.microsoft.com/office/drawing/2014/main" id="{D5E91AD6-E4A6-F082-0E76-DAF7D57B5162}"/>
              </a:ext>
            </a:extLst>
          </p:cNvPr>
          <p:cNvSpPr>
            <a:spLocks noGrp="1"/>
          </p:cNvSpPr>
          <p:nvPr>
            <p:ph type="body" sz="quarter" idx="10" hasCustomPrompt="1"/>
          </p:nvPr>
        </p:nvSpPr>
        <p:spPr>
          <a:xfrm>
            <a:off x="824242" y="1749479"/>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o1.</a:t>
            </a:r>
          </a:p>
        </p:txBody>
      </p:sp>
      <p:sp>
        <p:nvSpPr>
          <p:cNvPr id="13" name="Text Placeholder 12">
            <a:extLst>
              <a:ext uri="{FF2B5EF4-FFF2-40B4-BE49-F238E27FC236}">
                <a16:creationId xmlns:a16="http://schemas.microsoft.com/office/drawing/2014/main" id="{6B00516E-9699-821C-0371-67A8478E101D}"/>
              </a:ext>
            </a:extLst>
          </p:cNvPr>
          <p:cNvSpPr>
            <a:spLocks noGrp="1"/>
          </p:cNvSpPr>
          <p:nvPr>
            <p:ph type="body" sz="quarter" idx="16" hasCustomPrompt="1"/>
          </p:nvPr>
        </p:nvSpPr>
        <p:spPr>
          <a:xfrm>
            <a:off x="1643379" y="1749479"/>
            <a:ext cx="5885179" cy="533400"/>
          </a:xfrm>
        </p:spPr>
        <p:txBody>
          <a:bodyPr bIns="0" anchor="b"/>
          <a:lstStyle>
            <a:lvl1pPr marL="0" indent="0">
              <a:buNone/>
              <a:defRPr>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6" name="Text Placeholder 7">
            <a:extLst>
              <a:ext uri="{FF2B5EF4-FFF2-40B4-BE49-F238E27FC236}">
                <a16:creationId xmlns:a16="http://schemas.microsoft.com/office/drawing/2014/main" id="{7C72C187-9B88-8558-E9E7-CA189DF0EF33}"/>
              </a:ext>
            </a:extLst>
          </p:cNvPr>
          <p:cNvSpPr>
            <a:spLocks noGrp="1"/>
          </p:cNvSpPr>
          <p:nvPr>
            <p:ph type="body" sz="quarter" idx="12" hasCustomPrompt="1"/>
          </p:nvPr>
        </p:nvSpPr>
        <p:spPr>
          <a:xfrm>
            <a:off x="824242" y="2378035"/>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o2.</a:t>
            </a:r>
          </a:p>
        </p:txBody>
      </p:sp>
      <p:sp>
        <p:nvSpPr>
          <p:cNvPr id="15" name="Text Placeholder 12">
            <a:extLst>
              <a:ext uri="{FF2B5EF4-FFF2-40B4-BE49-F238E27FC236}">
                <a16:creationId xmlns:a16="http://schemas.microsoft.com/office/drawing/2014/main" id="{9366E515-A368-5E2D-8A9F-6BDBB76BC877}"/>
              </a:ext>
            </a:extLst>
          </p:cNvPr>
          <p:cNvSpPr>
            <a:spLocks noGrp="1"/>
          </p:cNvSpPr>
          <p:nvPr>
            <p:ph type="body" sz="quarter" idx="17" hasCustomPrompt="1"/>
          </p:nvPr>
        </p:nvSpPr>
        <p:spPr>
          <a:xfrm>
            <a:off x="1643379" y="2378035"/>
            <a:ext cx="5885179" cy="533400"/>
          </a:xfrm>
        </p:spPr>
        <p:txBody>
          <a:bodyPr bIns="0" anchor="b">
            <a:normAutofit/>
          </a:bodyPr>
          <a:lstStyle>
            <a:lvl1pPr marL="0" indent="0">
              <a:buNone/>
              <a:defRPr sz="2000">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7" name="Text Placeholder 7">
            <a:extLst>
              <a:ext uri="{FF2B5EF4-FFF2-40B4-BE49-F238E27FC236}">
                <a16:creationId xmlns:a16="http://schemas.microsoft.com/office/drawing/2014/main" id="{1F522536-6FE3-2618-BC24-8C5188185870}"/>
              </a:ext>
            </a:extLst>
          </p:cNvPr>
          <p:cNvSpPr>
            <a:spLocks noGrp="1"/>
          </p:cNvSpPr>
          <p:nvPr>
            <p:ph type="body" sz="quarter" idx="13" hasCustomPrompt="1"/>
          </p:nvPr>
        </p:nvSpPr>
        <p:spPr>
          <a:xfrm>
            <a:off x="824242" y="3006909"/>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o3.</a:t>
            </a:r>
          </a:p>
        </p:txBody>
      </p:sp>
      <p:sp>
        <p:nvSpPr>
          <p:cNvPr id="16" name="Text Placeholder 12">
            <a:extLst>
              <a:ext uri="{FF2B5EF4-FFF2-40B4-BE49-F238E27FC236}">
                <a16:creationId xmlns:a16="http://schemas.microsoft.com/office/drawing/2014/main" id="{89C1155B-B06D-77D5-B3DC-9CEAEDF2D61F}"/>
              </a:ext>
            </a:extLst>
          </p:cNvPr>
          <p:cNvSpPr>
            <a:spLocks noGrp="1"/>
          </p:cNvSpPr>
          <p:nvPr>
            <p:ph type="body" sz="quarter" idx="18" hasCustomPrompt="1"/>
          </p:nvPr>
        </p:nvSpPr>
        <p:spPr>
          <a:xfrm>
            <a:off x="1643379" y="3009613"/>
            <a:ext cx="5885179" cy="533400"/>
          </a:xfrm>
        </p:spPr>
        <p:txBody>
          <a:bodyPr bIns="0" anchor="b">
            <a:normAutofit/>
          </a:bodyPr>
          <a:lstStyle>
            <a:lvl1pPr marL="0" indent="0">
              <a:buNone/>
              <a:defRPr sz="2000">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9" name="Text Placeholder 7">
            <a:extLst>
              <a:ext uri="{FF2B5EF4-FFF2-40B4-BE49-F238E27FC236}">
                <a16:creationId xmlns:a16="http://schemas.microsoft.com/office/drawing/2014/main" id="{F3A36BC1-799A-6623-E5E3-1190C0C7C479}"/>
              </a:ext>
            </a:extLst>
          </p:cNvPr>
          <p:cNvSpPr>
            <a:spLocks noGrp="1"/>
          </p:cNvSpPr>
          <p:nvPr>
            <p:ph type="body" sz="quarter" idx="14" hasCustomPrompt="1"/>
          </p:nvPr>
        </p:nvSpPr>
        <p:spPr>
          <a:xfrm>
            <a:off x="824242" y="3635783"/>
            <a:ext cx="788639" cy="533400"/>
          </a:xfrm>
        </p:spPr>
        <p:txBody>
          <a:bodyPr lIns="0" tIns="0" rIns="0" bIns="0" anchor="ctr">
            <a:noAutofit/>
          </a:bodyPr>
          <a:lstStyle>
            <a:lvl1pPr marL="0" indent="0" algn="ctr">
              <a:lnSpc>
                <a:spcPct val="60000"/>
              </a:lnSpc>
              <a:spcBef>
                <a:spcPts val="0"/>
              </a:spcBef>
              <a:spcAft>
                <a:spcPts val="0"/>
              </a:spcAft>
              <a:buNone/>
              <a:defRPr sz="5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o4.</a:t>
            </a:r>
          </a:p>
        </p:txBody>
      </p:sp>
      <p:sp>
        <p:nvSpPr>
          <p:cNvPr id="17" name="Text Placeholder 12">
            <a:extLst>
              <a:ext uri="{FF2B5EF4-FFF2-40B4-BE49-F238E27FC236}">
                <a16:creationId xmlns:a16="http://schemas.microsoft.com/office/drawing/2014/main" id="{92954362-36EF-4B42-19C7-6132A7E2A875}"/>
              </a:ext>
            </a:extLst>
          </p:cNvPr>
          <p:cNvSpPr>
            <a:spLocks noGrp="1"/>
          </p:cNvSpPr>
          <p:nvPr>
            <p:ph type="body" sz="quarter" idx="19" hasCustomPrompt="1"/>
          </p:nvPr>
        </p:nvSpPr>
        <p:spPr>
          <a:xfrm>
            <a:off x="1643379" y="3638169"/>
            <a:ext cx="5885179" cy="533400"/>
          </a:xfrm>
        </p:spPr>
        <p:txBody>
          <a:bodyPr bIns="0" anchor="b">
            <a:normAutofit/>
          </a:bodyPr>
          <a:lstStyle>
            <a:lvl1pPr marL="0" indent="0">
              <a:buNone/>
              <a:defRPr sz="2400">
                <a:solidFill>
                  <a:schemeClr val="tx1"/>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10" name="Text Placeholder 7">
            <a:extLst>
              <a:ext uri="{FF2B5EF4-FFF2-40B4-BE49-F238E27FC236}">
                <a16:creationId xmlns:a16="http://schemas.microsoft.com/office/drawing/2014/main" id="{9EF1DED4-DCEF-D1F3-17B9-BC29651F7DE8}"/>
              </a:ext>
            </a:extLst>
          </p:cNvPr>
          <p:cNvSpPr>
            <a:spLocks noGrp="1"/>
          </p:cNvSpPr>
          <p:nvPr>
            <p:ph type="body" sz="quarter" idx="15" hasCustomPrompt="1"/>
          </p:nvPr>
        </p:nvSpPr>
        <p:spPr>
          <a:xfrm>
            <a:off x="824242" y="4264656"/>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o5.</a:t>
            </a:r>
          </a:p>
        </p:txBody>
      </p:sp>
      <p:sp>
        <p:nvSpPr>
          <p:cNvPr id="20" name="Text Placeholder 12">
            <a:extLst>
              <a:ext uri="{FF2B5EF4-FFF2-40B4-BE49-F238E27FC236}">
                <a16:creationId xmlns:a16="http://schemas.microsoft.com/office/drawing/2014/main" id="{A57B871C-EE51-327F-62B1-79B005BD932C}"/>
              </a:ext>
            </a:extLst>
          </p:cNvPr>
          <p:cNvSpPr>
            <a:spLocks noGrp="1"/>
          </p:cNvSpPr>
          <p:nvPr>
            <p:ph type="body" sz="quarter" idx="20" hasCustomPrompt="1"/>
          </p:nvPr>
        </p:nvSpPr>
        <p:spPr>
          <a:xfrm>
            <a:off x="1643379" y="4269747"/>
            <a:ext cx="5885179" cy="533400"/>
          </a:xfrm>
        </p:spPr>
        <p:txBody>
          <a:bodyPr bIns="0" anchor="b"/>
          <a:lstStyle>
            <a:lvl1pPr marL="0" indent="0">
              <a:buNone/>
              <a:defRPr>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cxnSp>
        <p:nvCxnSpPr>
          <p:cNvPr id="22" name="Straight Connector 21">
            <a:extLst>
              <a:ext uri="{FF2B5EF4-FFF2-40B4-BE49-F238E27FC236}">
                <a16:creationId xmlns:a16="http://schemas.microsoft.com/office/drawing/2014/main" id="{C01359A1-A1B1-9DC6-08B9-8042E7FBA168}"/>
              </a:ext>
              <a:ext uri="{C183D7F6-B498-43B3-948B-1728B52AA6E4}">
                <adec:decorative xmlns:adec="http://schemas.microsoft.com/office/drawing/2017/decorative" val="1"/>
              </a:ext>
            </a:extLst>
          </p:cNvPr>
          <p:cNvCxnSpPr>
            <a:cxnSpLocks/>
          </p:cNvCxnSpPr>
          <p:nvPr userDrawn="1"/>
        </p:nvCxnSpPr>
        <p:spPr>
          <a:xfrm rot="10800000" flipH="1">
            <a:off x="6889763" y="0"/>
            <a:ext cx="1822122" cy="6871447"/>
          </a:xfrm>
          <a:prstGeom prst="line">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sp>
        <p:nvSpPr>
          <p:cNvPr id="24" name="Footer Placeholder 8">
            <a:extLst>
              <a:ext uri="{FF2B5EF4-FFF2-40B4-BE49-F238E27FC236}">
                <a16:creationId xmlns:a16="http://schemas.microsoft.com/office/drawing/2014/main" id="{28D89004-F984-BB7D-2489-E7EC55129802}"/>
              </a:ext>
            </a:extLst>
          </p:cNvPr>
          <p:cNvSpPr>
            <a:spLocks noGrp="1"/>
          </p:cNvSpPr>
          <p:nvPr>
            <p:ph type="ftr" sz="quarter" idx="3"/>
          </p:nvPr>
        </p:nvSpPr>
        <p:spPr>
          <a:xfrm>
            <a:off x="824241" y="6290774"/>
            <a:ext cx="6637071" cy="365125"/>
          </a:xfrm>
          <a:prstGeom prst="rect">
            <a:avLst/>
          </a:prstGeom>
        </p:spPr>
        <p:txBody>
          <a:bodyPr/>
          <a:lstStyle>
            <a:lvl1pPr>
              <a:defRPr sz="1100" b="0" i="0" cap="all" baseline="0">
                <a:solidFill>
                  <a:schemeClr val="tx1"/>
                </a:solidFill>
                <a:latin typeface="+mn-lt"/>
              </a:defRPr>
            </a:lvl1pPr>
          </a:lstStyle>
          <a:p>
            <a:r>
              <a:rPr lang="en-US" dirty="0"/>
              <a:t>Add footer here</a:t>
            </a:r>
          </a:p>
        </p:txBody>
      </p:sp>
      <p:sp>
        <p:nvSpPr>
          <p:cNvPr id="21" name="Slide Number Placeholder 9">
            <a:extLst>
              <a:ext uri="{FF2B5EF4-FFF2-40B4-BE49-F238E27FC236}">
                <a16:creationId xmlns:a16="http://schemas.microsoft.com/office/drawing/2014/main" id="{E2790754-E9EF-9F79-825B-5AB348DFA62E}"/>
              </a:ext>
            </a:extLst>
          </p:cNvPr>
          <p:cNvSpPr>
            <a:spLocks noGrp="1"/>
          </p:cNvSpPr>
          <p:nvPr>
            <p:ph type="sldNum" sz="quarter" idx="4"/>
          </p:nvPr>
        </p:nvSpPr>
        <p:spPr>
          <a:xfrm>
            <a:off x="10768546" y="6290774"/>
            <a:ext cx="617912" cy="365125"/>
          </a:xfrm>
          <a:prstGeom prst="rect">
            <a:avLst/>
          </a:prstGeom>
        </p:spPr>
        <p:txBody>
          <a:bodyPr/>
          <a:lstStyle>
            <a:lvl1pPr algn="r">
              <a:defRPr sz="1100" b="0" i="0">
                <a:solidFill>
                  <a:schemeClr val="bg1"/>
                </a:solidFill>
                <a:latin typeface="+mn-lt"/>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726819564"/>
      </p:ext>
    </p:extLst>
  </p:cSld>
  <p:clrMapOvr>
    <a:masterClrMapping/>
  </p:clrMapOvr>
</p:sldLayout>
</file>

<file path=ppt/slideLayouts/slideLayout1415.xml><?xml version="1.0" encoding="utf-8"?>
<p:sldLayout xmlns:a="http://schemas.openxmlformats.org/drawingml/2006/main" xmlns:r="http://schemas.openxmlformats.org/officeDocument/2006/relationships" xmlns:p="http://schemas.openxmlformats.org/presentationml/2006/main" showMasterSp="0" preserve="1" userDrawn="1">
  <p:cSld name="Agenda - Topic 5">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7B8C35C0-4758-2887-0763-E78795846CD3}"/>
              </a:ext>
              <a:ext uri="{C183D7F6-B498-43B3-948B-1728B52AA6E4}">
                <adec:decorative xmlns:adec="http://schemas.microsoft.com/office/drawing/2017/decorative" val="1"/>
              </a:ext>
            </a:extLst>
          </p:cNvPr>
          <p:cNvSpPr/>
          <p:nvPr userDrawn="1"/>
        </p:nvSpPr>
        <p:spPr>
          <a:xfrm>
            <a:off x="6093537" y="-1946"/>
            <a:ext cx="3601340" cy="6881814"/>
          </a:xfrm>
          <a:custGeom>
            <a:avLst/>
            <a:gdLst>
              <a:gd name="connsiteX0" fmla="*/ 3601340 w 3601340"/>
              <a:gd name="connsiteY0" fmla="*/ 0 h 6881814"/>
              <a:gd name="connsiteX1" fmla="*/ 0 w 3601340"/>
              <a:gd name="connsiteY1" fmla="*/ 0 h 6881814"/>
              <a:gd name="connsiteX2" fmla="*/ 0 w 3601340"/>
              <a:gd name="connsiteY2" fmla="*/ 6881815 h 6881814"/>
              <a:gd name="connsiteX3" fmla="*/ 1064235 w 3601340"/>
              <a:gd name="connsiteY3" fmla="*/ 6881815 h 6881814"/>
              <a:gd name="connsiteX4" fmla="*/ 1441045 w 3601340"/>
              <a:gd name="connsiteY4" fmla="*/ 5490188 h 6881814"/>
              <a:gd name="connsiteX5" fmla="*/ 1835678 w 3601340"/>
              <a:gd name="connsiteY5" fmla="*/ 4034957 h 6881814"/>
              <a:gd name="connsiteX6" fmla="*/ 2045724 w 3601340"/>
              <a:gd name="connsiteY6" fmla="*/ 3914112 h 6881814"/>
              <a:gd name="connsiteX7" fmla="*/ 2166660 w 3601340"/>
              <a:gd name="connsiteY7" fmla="*/ 4124001 h 6881814"/>
              <a:gd name="connsiteX8" fmla="*/ 1906966 w 3601340"/>
              <a:gd name="connsiteY8" fmla="*/ 5081858 h 6881814"/>
              <a:gd name="connsiteX9" fmla="*/ 2027902 w 3601340"/>
              <a:gd name="connsiteY9" fmla="*/ 5291747 h 6881814"/>
              <a:gd name="connsiteX10" fmla="*/ 2227765 w 3601340"/>
              <a:gd name="connsiteY10" fmla="*/ 5198887 h 6881814"/>
              <a:gd name="connsiteX11" fmla="*/ 2570204 w 3601340"/>
              <a:gd name="connsiteY11" fmla="*/ 3923016 h 6881814"/>
              <a:gd name="connsiteX12" fmla="*/ 2602029 w 3601340"/>
              <a:gd name="connsiteY12" fmla="*/ 3799627 h 6881814"/>
              <a:gd name="connsiteX13" fmla="*/ 3601340 w 3601340"/>
              <a:gd name="connsiteY13" fmla="*/ 0 h 6881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01340" h="6881814">
                <a:moveTo>
                  <a:pt x="3601340" y="0"/>
                </a:moveTo>
                <a:lnTo>
                  <a:pt x="0" y="0"/>
                </a:lnTo>
                <a:lnTo>
                  <a:pt x="0" y="6881815"/>
                </a:lnTo>
                <a:lnTo>
                  <a:pt x="1064235" y="6881815"/>
                </a:lnTo>
                <a:lnTo>
                  <a:pt x="1441045" y="5490188"/>
                </a:lnTo>
                <a:lnTo>
                  <a:pt x="1835678" y="4034957"/>
                </a:lnTo>
                <a:cubicBezTo>
                  <a:pt x="1859865" y="3943369"/>
                  <a:pt x="1954068" y="3889943"/>
                  <a:pt x="2045724" y="3914112"/>
                </a:cubicBezTo>
                <a:cubicBezTo>
                  <a:pt x="2137381" y="3938281"/>
                  <a:pt x="2190847" y="4032413"/>
                  <a:pt x="2166660" y="4124001"/>
                </a:cubicBezTo>
                <a:lnTo>
                  <a:pt x="1906966" y="5081858"/>
                </a:lnTo>
                <a:cubicBezTo>
                  <a:pt x="1882779" y="5173446"/>
                  <a:pt x="1936246" y="5267578"/>
                  <a:pt x="2027902" y="5291747"/>
                </a:cubicBezTo>
                <a:cubicBezTo>
                  <a:pt x="2109375" y="5313372"/>
                  <a:pt x="2193393" y="5272666"/>
                  <a:pt x="2227765" y="5198887"/>
                </a:cubicBezTo>
                <a:lnTo>
                  <a:pt x="2570204" y="3923016"/>
                </a:lnTo>
                <a:lnTo>
                  <a:pt x="2602029" y="3799627"/>
                </a:lnTo>
                <a:lnTo>
                  <a:pt x="3601340" y="0"/>
                </a:lnTo>
                <a:close/>
              </a:path>
            </a:pathLst>
          </a:custGeom>
          <a:solidFill>
            <a:srgbClr val="FFFFFF"/>
          </a:solidFill>
          <a:ln w="12700" cap="flat">
            <a:noFill/>
            <a:prstDash val="solid"/>
            <a:miter/>
          </a:ln>
        </p:spPr>
        <p:txBody>
          <a:bodyPr rtlCol="0" anchor="ctr"/>
          <a:lstStyle/>
          <a:p>
            <a:endParaRPr lang="en-US" dirty="0"/>
          </a:p>
        </p:txBody>
      </p:sp>
      <p:sp>
        <p:nvSpPr>
          <p:cNvPr id="14" name="Picture Placeholder 13">
            <a:extLst>
              <a:ext uri="{FF2B5EF4-FFF2-40B4-BE49-F238E27FC236}">
                <a16:creationId xmlns:a16="http://schemas.microsoft.com/office/drawing/2014/main" id="{4F200699-2797-D741-1EC1-B83FCA4B1977}"/>
              </a:ext>
            </a:extLst>
          </p:cNvPr>
          <p:cNvSpPr>
            <a:spLocks noGrp="1"/>
          </p:cNvSpPr>
          <p:nvPr>
            <p:ph type="pic" sz="quarter" idx="11"/>
          </p:nvPr>
        </p:nvSpPr>
        <p:spPr>
          <a:xfrm flipH="1">
            <a:off x="7163691" y="0"/>
            <a:ext cx="5024825" cy="6858000"/>
          </a:xfrm>
          <a:custGeom>
            <a:avLst/>
            <a:gdLst>
              <a:gd name="connsiteX0" fmla="*/ 0 w 6064250"/>
              <a:gd name="connsiteY0" fmla="*/ 0 h 6877051"/>
              <a:gd name="connsiteX1" fmla="*/ 606425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6064250"/>
              <a:gd name="connsiteY0" fmla="*/ 0 h 6877051"/>
              <a:gd name="connsiteX1" fmla="*/ 584073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5840730"/>
              <a:gd name="connsiteY0" fmla="*/ 0 h 6887937"/>
              <a:gd name="connsiteX1" fmla="*/ 5840730 w 5840730"/>
              <a:gd name="connsiteY1" fmla="*/ 0 h 6887937"/>
              <a:gd name="connsiteX2" fmla="*/ 4028621 w 5840730"/>
              <a:gd name="connsiteY2" fmla="*/ 6887937 h 6887937"/>
              <a:gd name="connsiteX3" fmla="*/ 0 w 5840730"/>
              <a:gd name="connsiteY3" fmla="*/ 6877051 h 6887937"/>
              <a:gd name="connsiteX4" fmla="*/ 0 w 5840730"/>
              <a:gd name="connsiteY4" fmla="*/ 0 h 6887937"/>
              <a:gd name="connsiteX0" fmla="*/ 0 w 5840730"/>
              <a:gd name="connsiteY0" fmla="*/ 0 h 6887937"/>
              <a:gd name="connsiteX1" fmla="*/ 5840730 w 5840730"/>
              <a:gd name="connsiteY1" fmla="*/ 0 h 6887937"/>
              <a:gd name="connsiteX2" fmla="*/ 5090160 w 5840730"/>
              <a:gd name="connsiteY2" fmla="*/ 2775915 h 6887937"/>
              <a:gd name="connsiteX3" fmla="*/ 4028621 w 5840730"/>
              <a:gd name="connsiteY3" fmla="*/ 6887937 h 6887937"/>
              <a:gd name="connsiteX4" fmla="*/ 0 w 5840730"/>
              <a:gd name="connsiteY4" fmla="*/ 6877051 h 6887937"/>
              <a:gd name="connsiteX5" fmla="*/ 0 w 5840730"/>
              <a:gd name="connsiteY5"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028621 w 5840730"/>
              <a:gd name="connsiteY4" fmla="*/ 6887937 h 6887937"/>
              <a:gd name="connsiteX5" fmla="*/ 0 w 5840730"/>
              <a:gd name="connsiteY5" fmla="*/ 6877051 h 6887937"/>
              <a:gd name="connsiteX6" fmla="*/ 0 w 5840730"/>
              <a:gd name="connsiteY6"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785360 w 5840730"/>
              <a:gd name="connsiteY4" fmla="*/ 3926535 h 6887937"/>
              <a:gd name="connsiteX5" fmla="*/ 4028621 w 5840730"/>
              <a:gd name="connsiteY5" fmla="*/ 6887937 h 6887937"/>
              <a:gd name="connsiteX6" fmla="*/ 0 w 5840730"/>
              <a:gd name="connsiteY6" fmla="*/ 6877051 h 6887937"/>
              <a:gd name="connsiteX7" fmla="*/ 0 w 5840730"/>
              <a:gd name="connsiteY7"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22520 w 5840730"/>
              <a:gd name="connsiteY5" fmla="*/ 3415995 h 6887937"/>
              <a:gd name="connsiteX6" fmla="*/ 4785360 w 5840730"/>
              <a:gd name="connsiteY6" fmla="*/ 3926535 h 6887937"/>
              <a:gd name="connsiteX7" fmla="*/ 4028621 w 5840730"/>
              <a:gd name="connsiteY7" fmla="*/ 6887937 h 6887937"/>
              <a:gd name="connsiteX8" fmla="*/ 0 w 5840730"/>
              <a:gd name="connsiteY8" fmla="*/ 6877051 h 6887937"/>
              <a:gd name="connsiteX9" fmla="*/ 0 w 5840730"/>
              <a:gd name="connsiteY9"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4922520 w 5840730"/>
              <a:gd name="connsiteY6" fmla="*/ 341599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922520 w 5840730"/>
              <a:gd name="connsiteY7" fmla="*/ 341599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457700 w 5840730"/>
              <a:gd name="connsiteY7" fmla="*/ 384271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213860 w 5840730"/>
              <a:gd name="connsiteY7" fmla="*/ 4757115 h 6887937"/>
              <a:gd name="connsiteX8" fmla="*/ 4457700 w 5840730"/>
              <a:gd name="connsiteY8" fmla="*/ 384271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37760 w 5840730"/>
              <a:gd name="connsiteY5" fmla="*/ 16100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5681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933950 w 5840730"/>
              <a:gd name="connsiteY3" fmla="*/ 273781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61560 w 5840730"/>
              <a:gd name="connsiteY3" fmla="*/ 29435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42510 w 5840730"/>
              <a:gd name="connsiteY3" fmla="*/ 30197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560570 w 5840730"/>
              <a:gd name="connsiteY11" fmla="*/ 412084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09160 w 5840730"/>
              <a:gd name="connsiteY11" fmla="*/ 363316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655820 w 5840730"/>
              <a:gd name="connsiteY6" fmla="*/ 1770075 h 6887937"/>
              <a:gd name="connsiteX7" fmla="*/ 3893820 w 5840730"/>
              <a:gd name="connsiteY7" fmla="*/ 4688535 h 6887937"/>
              <a:gd name="connsiteX8" fmla="*/ 3992880 w 5840730"/>
              <a:gd name="connsiteY8" fmla="*/ 490570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3893820 w 5840730"/>
              <a:gd name="connsiteY6" fmla="*/ 4688535 h 6887937"/>
              <a:gd name="connsiteX7" fmla="*/ 3992880 w 5840730"/>
              <a:gd name="connsiteY7" fmla="*/ 4905705 h 6887937"/>
              <a:gd name="connsiteX8" fmla="*/ 4213860 w 5840730"/>
              <a:gd name="connsiteY8" fmla="*/ 4757115 h 6887937"/>
              <a:gd name="connsiteX9" fmla="*/ 4457700 w 5840730"/>
              <a:gd name="connsiteY9" fmla="*/ 3842715 h 6887937"/>
              <a:gd name="connsiteX10" fmla="*/ 4686300 w 5840730"/>
              <a:gd name="connsiteY10" fmla="*/ 371317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3893820 w 5840730"/>
              <a:gd name="connsiteY5" fmla="*/ 4688535 h 6887937"/>
              <a:gd name="connsiteX6" fmla="*/ 3992880 w 5840730"/>
              <a:gd name="connsiteY6" fmla="*/ 4905705 h 6887937"/>
              <a:gd name="connsiteX7" fmla="*/ 4213860 w 5840730"/>
              <a:gd name="connsiteY7" fmla="*/ 4757115 h 6887937"/>
              <a:gd name="connsiteX8" fmla="*/ 4457700 w 5840730"/>
              <a:gd name="connsiteY8" fmla="*/ 3842715 h 6887937"/>
              <a:gd name="connsiteX9" fmla="*/ 4686300 w 5840730"/>
              <a:gd name="connsiteY9" fmla="*/ 371317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3893820 w 5840730"/>
              <a:gd name="connsiteY4" fmla="*/ 4688535 h 6887937"/>
              <a:gd name="connsiteX5" fmla="*/ 3992880 w 5840730"/>
              <a:gd name="connsiteY5" fmla="*/ 4905705 h 6887937"/>
              <a:gd name="connsiteX6" fmla="*/ 4213860 w 5840730"/>
              <a:gd name="connsiteY6" fmla="*/ 4757115 h 6887937"/>
              <a:gd name="connsiteX7" fmla="*/ 4457700 w 5840730"/>
              <a:gd name="connsiteY7" fmla="*/ 3842715 h 6887937"/>
              <a:gd name="connsiteX8" fmla="*/ 4686300 w 5840730"/>
              <a:gd name="connsiteY8" fmla="*/ 371317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3893820 w 5840730"/>
              <a:gd name="connsiteY3" fmla="*/ 4688535 h 6887937"/>
              <a:gd name="connsiteX4" fmla="*/ 3992880 w 5840730"/>
              <a:gd name="connsiteY4" fmla="*/ 4905705 h 6887937"/>
              <a:gd name="connsiteX5" fmla="*/ 4213860 w 5840730"/>
              <a:gd name="connsiteY5" fmla="*/ 4757115 h 6887937"/>
              <a:gd name="connsiteX6" fmla="*/ 4457700 w 5840730"/>
              <a:gd name="connsiteY6" fmla="*/ 3842715 h 6887937"/>
              <a:gd name="connsiteX7" fmla="*/ 4686300 w 5840730"/>
              <a:gd name="connsiteY7" fmla="*/ 371317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3893820 w 5840730"/>
              <a:gd name="connsiteY2" fmla="*/ 4688535 h 6887937"/>
              <a:gd name="connsiteX3" fmla="*/ 3992880 w 5840730"/>
              <a:gd name="connsiteY3" fmla="*/ 4905705 h 6887937"/>
              <a:gd name="connsiteX4" fmla="*/ 4213860 w 5840730"/>
              <a:gd name="connsiteY4" fmla="*/ 4757115 h 6887937"/>
              <a:gd name="connsiteX5" fmla="*/ 4457700 w 5840730"/>
              <a:gd name="connsiteY5" fmla="*/ 3842715 h 6887937"/>
              <a:gd name="connsiteX6" fmla="*/ 4686300 w 5840730"/>
              <a:gd name="connsiteY6" fmla="*/ 371317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4790753"/>
              <a:gd name="connsiteY0" fmla="*/ 0 h 6887937"/>
              <a:gd name="connsiteX1" fmla="*/ 2674743 w 4790753"/>
              <a:gd name="connsiteY1" fmla="*/ 49345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310950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12040 w 4790753"/>
              <a:gd name="connsiteY2" fmla="*/ 3464777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244891 w 4790753"/>
              <a:gd name="connsiteY2" fmla="*/ 3464778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392375 w 4790753"/>
              <a:gd name="connsiteY2" fmla="*/ 3464779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5110169"/>
              <a:gd name="connsiteY0" fmla="*/ 0 h 6887937"/>
              <a:gd name="connsiteX1" fmla="*/ 2487931 w 5110169"/>
              <a:gd name="connsiteY1" fmla="*/ 0 h 6887937"/>
              <a:gd name="connsiteX2" fmla="*/ 3392375 w 5110169"/>
              <a:gd name="connsiteY2" fmla="*/ 3464779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66000 w 5110169"/>
              <a:gd name="connsiteY2" fmla="*/ 4629324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16839 w 5110169"/>
              <a:gd name="connsiteY2" fmla="*/ 4550372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589019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034002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300466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42040 w 5110169"/>
              <a:gd name="connsiteY3" fmla="*/ 5566930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05329 w 5110169"/>
              <a:gd name="connsiteY2" fmla="*/ 4974740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75832 w 5110169"/>
              <a:gd name="connsiteY2" fmla="*/ 503395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198620 w 5110169"/>
              <a:gd name="connsiteY7" fmla="*/ 4133044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251960 w 5110169"/>
              <a:gd name="connsiteY7" fmla="*/ 4071856 h 6887937"/>
              <a:gd name="connsiteX8" fmla="*/ 5110169 w 5110169"/>
              <a:gd name="connsiteY8" fmla="*/ 6887937 h 6887937"/>
              <a:gd name="connsiteX9" fmla="*/ 0 w 5110169"/>
              <a:gd name="connsiteY9" fmla="*/ 6877051 h 6887937"/>
              <a:gd name="connsiteX10" fmla="*/ 0 w 5110169"/>
              <a:gd name="connsiteY10" fmla="*/ 0 h 6887937"/>
              <a:gd name="connsiteX0" fmla="*/ 0 w 5030921"/>
              <a:gd name="connsiteY0" fmla="*/ 0 h 6877051"/>
              <a:gd name="connsiteX1" fmla="*/ 2487931 w 5030921"/>
              <a:gd name="connsiteY1" fmla="*/ 0 h 6877051"/>
              <a:gd name="connsiteX2" fmla="*/ 3834825 w 5030921"/>
              <a:gd name="connsiteY2" fmla="*/ 5142514 h 6877051"/>
              <a:gd name="connsiteX3" fmla="*/ 4074118 w 5030921"/>
              <a:gd name="connsiteY3" fmla="*/ 5314407 h 6877051"/>
              <a:gd name="connsiteX4" fmla="*/ 4168140 w 5030921"/>
              <a:gd name="connsiteY4" fmla="*/ 5055407 h 6877051"/>
              <a:gd name="connsiteX5" fmla="*/ 3935730 w 5030921"/>
              <a:gd name="connsiteY5" fmla="*/ 4175425 h 6877051"/>
              <a:gd name="connsiteX6" fmla="*/ 4061460 w 5030921"/>
              <a:gd name="connsiteY6" fmla="*/ 3931157 h 6877051"/>
              <a:gd name="connsiteX7" fmla="*/ 4251960 w 5030921"/>
              <a:gd name="connsiteY7" fmla="*/ 4071856 h 6877051"/>
              <a:gd name="connsiteX8" fmla="*/ 5030921 w 5030921"/>
              <a:gd name="connsiteY8" fmla="*/ 6875699 h 6877051"/>
              <a:gd name="connsiteX9" fmla="*/ 0 w 5030921"/>
              <a:gd name="connsiteY9" fmla="*/ 6877051 h 6877051"/>
              <a:gd name="connsiteX10" fmla="*/ 0 w 5030921"/>
              <a:gd name="connsiteY10" fmla="*/ 0 h 6877051"/>
              <a:gd name="connsiteX0" fmla="*/ 0 w 4963865"/>
              <a:gd name="connsiteY0" fmla="*/ 0 h 6877051"/>
              <a:gd name="connsiteX1" fmla="*/ 2487931 w 4963865"/>
              <a:gd name="connsiteY1" fmla="*/ 0 h 6877051"/>
              <a:gd name="connsiteX2" fmla="*/ 3834825 w 4963865"/>
              <a:gd name="connsiteY2" fmla="*/ 5142514 h 6877051"/>
              <a:gd name="connsiteX3" fmla="*/ 4074118 w 4963865"/>
              <a:gd name="connsiteY3" fmla="*/ 5314407 h 6877051"/>
              <a:gd name="connsiteX4" fmla="*/ 4168140 w 4963865"/>
              <a:gd name="connsiteY4" fmla="*/ 5055407 h 6877051"/>
              <a:gd name="connsiteX5" fmla="*/ 3935730 w 4963865"/>
              <a:gd name="connsiteY5" fmla="*/ 4175425 h 6877051"/>
              <a:gd name="connsiteX6" fmla="*/ 4061460 w 4963865"/>
              <a:gd name="connsiteY6" fmla="*/ 3931157 h 6877051"/>
              <a:gd name="connsiteX7" fmla="*/ 4251960 w 4963865"/>
              <a:gd name="connsiteY7" fmla="*/ 4071856 h 6877051"/>
              <a:gd name="connsiteX8" fmla="*/ 4963865 w 4963865"/>
              <a:gd name="connsiteY8" fmla="*/ 6875699 h 6877051"/>
              <a:gd name="connsiteX9" fmla="*/ 0 w 4963865"/>
              <a:gd name="connsiteY9" fmla="*/ 6877051 h 6877051"/>
              <a:gd name="connsiteX10" fmla="*/ 0 w 4963865"/>
              <a:gd name="connsiteY10" fmla="*/ 0 h 6877051"/>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24825" h="6881818">
                <a:moveTo>
                  <a:pt x="0" y="0"/>
                </a:moveTo>
                <a:lnTo>
                  <a:pt x="2487931" y="0"/>
                </a:lnTo>
                <a:lnTo>
                  <a:pt x="3834825" y="5142514"/>
                </a:lnTo>
                <a:cubicBezTo>
                  <a:pt x="3851116" y="5182666"/>
                  <a:pt x="3878538" y="5351369"/>
                  <a:pt x="4048718" y="5314407"/>
                </a:cubicBezTo>
                <a:cubicBezTo>
                  <a:pt x="4218898" y="5277445"/>
                  <a:pt x="4184015" y="5205230"/>
                  <a:pt x="4168140" y="5055407"/>
                </a:cubicBezTo>
                <a:lnTo>
                  <a:pt x="3935730" y="4175425"/>
                </a:lnTo>
                <a:cubicBezTo>
                  <a:pt x="3924300" y="4083966"/>
                  <a:pt x="3902710" y="3989870"/>
                  <a:pt x="4061460" y="3941355"/>
                </a:cubicBezTo>
                <a:cubicBezTo>
                  <a:pt x="4194810" y="3923207"/>
                  <a:pt x="4213860" y="4007005"/>
                  <a:pt x="4251960" y="4071856"/>
                </a:cubicBezTo>
                <a:lnTo>
                  <a:pt x="5024825" y="6881818"/>
                </a:lnTo>
                <a:lnTo>
                  <a:pt x="0" y="6877051"/>
                </a:lnTo>
                <a:lnTo>
                  <a:pt x="0" y="0"/>
                </a:lnTo>
                <a:close/>
              </a:path>
            </a:pathLst>
          </a:custGeom>
          <a:solidFill>
            <a:schemeClr val="bg2"/>
          </a:solidFill>
        </p:spPr>
        <p:txBody>
          <a:bodyPr anchor="ctr"/>
          <a:lstStyle>
            <a:lvl1pPr algn="ctr">
              <a:defRPr baseline="-25000"/>
            </a:lvl1pPr>
          </a:lstStyle>
          <a:p>
            <a:endParaRPr lang="en-US" dirty="0"/>
          </a:p>
        </p:txBody>
      </p:sp>
      <p:sp>
        <p:nvSpPr>
          <p:cNvPr id="2" name="Title 1"/>
          <p:cNvSpPr>
            <a:spLocks noGrp="1"/>
          </p:cNvSpPr>
          <p:nvPr>
            <p:ph type="ctrTitle" hasCustomPrompt="1"/>
          </p:nvPr>
        </p:nvSpPr>
        <p:spPr>
          <a:xfrm>
            <a:off x="796322" y="320040"/>
            <a:ext cx="6732237" cy="1017147"/>
          </a:xfrm>
        </p:spPr>
        <p:txBody>
          <a:bodyPr anchor="b">
            <a:normAutofit/>
          </a:bodyPr>
          <a:lstStyle>
            <a:lvl1pPr algn="l">
              <a:lnSpc>
                <a:spcPct val="90000"/>
              </a:lnSpc>
              <a:defRPr sz="3600" spc="100" baseline="0">
                <a:solidFill>
                  <a:schemeClr val="tx1"/>
                </a:solidFill>
              </a:defRPr>
            </a:lvl1pPr>
          </a:lstStyle>
          <a:p>
            <a:r>
              <a:rPr lang="en-US" dirty="0"/>
              <a:t>Add title here</a:t>
            </a:r>
          </a:p>
        </p:txBody>
      </p:sp>
      <p:sp>
        <p:nvSpPr>
          <p:cNvPr id="8" name="Text Placeholder 7">
            <a:extLst>
              <a:ext uri="{FF2B5EF4-FFF2-40B4-BE49-F238E27FC236}">
                <a16:creationId xmlns:a16="http://schemas.microsoft.com/office/drawing/2014/main" id="{D5E91AD6-E4A6-F082-0E76-DAF7D57B5162}"/>
              </a:ext>
            </a:extLst>
          </p:cNvPr>
          <p:cNvSpPr>
            <a:spLocks noGrp="1"/>
          </p:cNvSpPr>
          <p:nvPr>
            <p:ph type="body" sz="quarter" idx="10" hasCustomPrompt="1"/>
          </p:nvPr>
        </p:nvSpPr>
        <p:spPr>
          <a:xfrm>
            <a:off x="824242" y="1749479"/>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o1.</a:t>
            </a:r>
          </a:p>
        </p:txBody>
      </p:sp>
      <p:sp>
        <p:nvSpPr>
          <p:cNvPr id="13" name="Text Placeholder 12">
            <a:extLst>
              <a:ext uri="{FF2B5EF4-FFF2-40B4-BE49-F238E27FC236}">
                <a16:creationId xmlns:a16="http://schemas.microsoft.com/office/drawing/2014/main" id="{6B00516E-9699-821C-0371-67A8478E101D}"/>
              </a:ext>
            </a:extLst>
          </p:cNvPr>
          <p:cNvSpPr>
            <a:spLocks noGrp="1"/>
          </p:cNvSpPr>
          <p:nvPr>
            <p:ph type="body" sz="quarter" idx="16" hasCustomPrompt="1"/>
          </p:nvPr>
        </p:nvSpPr>
        <p:spPr>
          <a:xfrm>
            <a:off x="1643379" y="1749479"/>
            <a:ext cx="5885179" cy="533400"/>
          </a:xfrm>
        </p:spPr>
        <p:txBody>
          <a:bodyPr bIns="0" anchor="b"/>
          <a:lstStyle>
            <a:lvl1pPr marL="0" indent="0">
              <a:buNone/>
              <a:defRPr>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6" name="Text Placeholder 7">
            <a:extLst>
              <a:ext uri="{FF2B5EF4-FFF2-40B4-BE49-F238E27FC236}">
                <a16:creationId xmlns:a16="http://schemas.microsoft.com/office/drawing/2014/main" id="{7C72C187-9B88-8558-E9E7-CA189DF0EF33}"/>
              </a:ext>
            </a:extLst>
          </p:cNvPr>
          <p:cNvSpPr>
            <a:spLocks noGrp="1"/>
          </p:cNvSpPr>
          <p:nvPr>
            <p:ph type="body" sz="quarter" idx="12" hasCustomPrompt="1"/>
          </p:nvPr>
        </p:nvSpPr>
        <p:spPr>
          <a:xfrm>
            <a:off x="824242" y="2378035"/>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o2.</a:t>
            </a:r>
          </a:p>
        </p:txBody>
      </p:sp>
      <p:sp>
        <p:nvSpPr>
          <p:cNvPr id="15" name="Text Placeholder 12">
            <a:extLst>
              <a:ext uri="{FF2B5EF4-FFF2-40B4-BE49-F238E27FC236}">
                <a16:creationId xmlns:a16="http://schemas.microsoft.com/office/drawing/2014/main" id="{9366E515-A368-5E2D-8A9F-6BDBB76BC877}"/>
              </a:ext>
            </a:extLst>
          </p:cNvPr>
          <p:cNvSpPr>
            <a:spLocks noGrp="1"/>
          </p:cNvSpPr>
          <p:nvPr>
            <p:ph type="body" sz="quarter" idx="17" hasCustomPrompt="1"/>
          </p:nvPr>
        </p:nvSpPr>
        <p:spPr>
          <a:xfrm>
            <a:off x="1643379" y="2378035"/>
            <a:ext cx="5885179" cy="533400"/>
          </a:xfrm>
        </p:spPr>
        <p:txBody>
          <a:bodyPr bIns="0" anchor="b">
            <a:normAutofit/>
          </a:bodyPr>
          <a:lstStyle>
            <a:lvl1pPr marL="0" indent="0">
              <a:buNone/>
              <a:defRPr sz="2000">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7" name="Text Placeholder 7">
            <a:extLst>
              <a:ext uri="{FF2B5EF4-FFF2-40B4-BE49-F238E27FC236}">
                <a16:creationId xmlns:a16="http://schemas.microsoft.com/office/drawing/2014/main" id="{1F522536-6FE3-2618-BC24-8C5188185870}"/>
              </a:ext>
            </a:extLst>
          </p:cNvPr>
          <p:cNvSpPr>
            <a:spLocks noGrp="1"/>
          </p:cNvSpPr>
          <p:nvPr>
            <p:ph type="body" sz="quarter" idx="13" hasCustomPrompt="1"/>
          </p:nvPr>
        </p:nvSpPr>
        <p:spPr>
          <a:xfrm>
            <a:off x="824242" y="3006909"/>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o3.</a:t>
            </a:r>
          </a:p>
        </p:txBody>
      </p:sp>
      <p:sp>
        <p:nvSpPr>
          <p:cNvPr id="16" name="Text Placeholder 12">
            <a:extLst>
              <a:ext uri="{FF2B5EF4-FFF2-40B4-BE49-F238E27FC236}">
                <a16:creationId xmlns:a16="http://schemas.microsoft.com/office/drawing/2014/main" id="{89C1155B-B06D-77D5-B3DC-9CEAEDF2D61F}"/>
              </a:ext>
            </a:extLst>
          </p:cNvPr>
          <p:cNvSpPr>
            <a:spLocks noGrp="1"/>
          </p:cNvSpPr>
          <p:nvPr>
            <p:ph type="body" sz="quarter" idx="18" hasCustomPrompt="1"/>
          </p:nvPr>
        </p:nvSpPr>
        <p:spPr>
          <a:xfrm>
            <a:off x="1643379" y="3009613"/>
            <a:ext cx="5885179" cy="533400"/>
          </a:xfrm>
        </p:spPr>
        <p:txBody>
          <a:bodyPr bIns="0" anchor="b">
            <a:normAutofit/>
          </a:bodyPr>
          <a:lstStyle>
            <a:lvl1pPr marL="0" indent="0">
              <a:buNone/>
              <a:defRPr sz="2000">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9" name="Text Placeholder 7">
            <a:extLst>
              <a:ext uri="{FF2B5EF4-FFF2-40B4-BE49-F238E27FC236}">
                <a16:creationId xmlns:a16="http://schemas.microsoft.com/office/drawing/2014/main" id="{F3A36BC1-799A-6623-E5E3-1190C0C7C479}"/>
              </a:ext>
            </a:extLst>
          </p:cNvPr>
          <p:cNvSpPr>
            <a:spLocks noGrp="1"/>
          </p:cNvSpPr>
          <p:nvPr>
            <p:ph type="body" sz="quarter" idx="14" hasCustomPrompt="1"/>
          </p:nvPr>
        </p:nvSpPr>
        <p:spPr>
          <a:xfrm>
            <a:off x="824242" y="3635783"/>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o4.</a:t>
            </a:r>
          </a:p>
        </p:txBody>
      </p:sp>
      <p:sp>
        <p:nvSpPr>
          <p:cNvPr id="17" name="Text Placeholder 12">
            <a:extLst>
              <a:ext uri="{FF2B5EF4-FFF2-40B4-BE49-F238E27FC236}">
                <a16:creationId xmlns:a16="http://schemas.microsoft.com/office/drawing/2014/main" id="{92954362-36EF-4B42-19C7-6132A7E2A875}"/>
              </a:ext>
            </a:extLst>
          </p:cNvPr>
          <p:cNvSpPr>
            <a:spLocks noGrp="1"/>
          </p:cNvSpPr>
          <p:nvPr>
            <p:ph type="body" sz="quarter" idx="19" hasCustomPrompt="1"/>
          </p:nvPr>
        </p:nvSpPr>
        <p:spPr>
          <a:xfrm>
            <a:off x="1643379" y="3638169"/>
            <a:ext cx="5885179" cy="533400"/>
          </a:xfrm>
        </p:spPr>
        <p:txBody>
          <a:bodyPr bIns="0" anchor="b"/>
          <a:lstStyle>
            <a:lvl1pPr marL="0" indent="0">
              <a:buNone/>
              <a:defRPr>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10" name="Text Placeholder 7">
            <a:extLst>
              <a:ext uri="{FF2B5EF4-FFF2-40B4-BE49-F238E27FC236}">
                <a16:creationId xmlns:a16="http://schemas.microsoft.com/office/drawing/2014/main" id="{9EF1DED4-DCEF-D1F3-17B9-BC29651F7DE8}"/>
              </a:ext>
            </a:extLst>
          </p:cNvPr>
          <p:cNvSpPr>
            <a:spLocks noGrp="1"/>
          </p:cNvSpPr>
          <p:nvPr>
            <p:ph type="body" sz="quarter" idx="15" hasCustomPrompt="1"/>
          </p:nvPr>
        </p:nvSpPr>
        <p:spPr>
          <a:xfrm>
            <a:off x="824242" y="4264656"/>
            <a:ext cx="788639" cy="533400"/>
          </a:xfrm>
        </p:spPr>
        <p:txBody>
          <a:bodyPr lIns="0" tIns="0" rIns="0" bIns="0" anchor="ctr">
            <a:noAutofit/>
          </a:bodyPr>
          <a:lstStyle>
            <a:lvl1pPr marL="0" indent="0" algn="ctr">
              <a:lnSpc>
                <a:spcPct val="60000"/>
              </a:lnSpc>
              <a:spcBef>
                <a:spcPts val="0"/>
              </a:spcBef>
              <a:spcAft>
                <a:spcPts val="0"/>
              </a:spcAft>
              <a:buNone/>
              <a:defRPr sz="5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o5.</a:t>
            </a:r>
          </a:p>
        </p:txBody>
      </p:sp>
      <p:sp>
        <p:nvSpPr>
          <p:cNvPr id="20" name="Text Placeholder 12">
            <a:extLst>
              <a:ext uri="{FF2B5EF4-FFF2-40B4-BE49-F238E27FC236}">
                <a16:creationId xmlns:a16="http://schemas.microsoft.com/office/drawing/2014/main" id="{A57B871C-EE51-327F-62B1-79B005BD932C}"/>
              </a:ext>
            </a:extLst>
          </p:cNvPr>
          <p:cNvSpPr>
            <a:spLocks noGrp="1"/>
          </p:cNvSpPr>
          <p:nvPr>
            <p:ph type="body" sz="quarter" idx="20" hasCustomPrompt="1"/>
          </p:nvPr>
        </p:nvSpPr>
        <p:spPr>
          <a:xfrm>
            <a:off x="1643379" y="4269747"/>
            <a:ext cx="5885179" cy="533400"/>
          </a:xfrm>
        </p:spPr>
        <p:txBody>
          <a:bodyPr bIns="0" anchor="b">
            <a:normAutofit/>
          </a:bodyPr>
          <a:lstStyle>
            <a:lvl1pPr marL="0" indent="0">
              <a:buNone/>
              <a:defRPr sz="2400">
                <a:solidFill>
                  <a:schemeClr val="tx1"/>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cxnSp>
        <p:nvCxnSpPr>
          <p:cNvPr id="22" name="Straight Connector 21">
            <a:extLst>
              <a:ext uri="{FF2B5EF4-FFF2-40B4-BE49-F238E27FC236}">
                <a16:creationId xmlns:a16="http://schemas.microsoft.com/office/drawing/2014/main" id="{C01359A1-A1B1-9DC6-08B9-8042E7FBA168}"/>
              </a:ext>
              <a:ext uri="{C183D7F6-B498-43B3-948B-1728B52AA6E4}">
                <adec:decorative xmlns:adec="http://schemas.microsoft.com/office/drawing/2017/decorative" val="1"/>
              </a:ext>
            </a:extLst>
          </p:cNvPr>
          <p:cNvCxnSpPr>
            <a:cxnSpLocks/>
          </p:cNvCxnSpPr>
          <p:nvPr userDrawn="1"/>
        </p:nvCxnSpPr>
        <p:spPr>
          <a:xfrm rot="10800000" flipH="1">
            <a:off x="6889763" y="0"/>
            <a:ext cx="1822122" cy="6871447"/>
          </a:xfrm>
          <a:prstGeom prst="line">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sp>
        <p:nvSpPr>
          <p:cNvPr id="24" name="Footer Placeholder 8">
            <a:extLst>
              <a:ext uri="{FF2B5EF4-FFF2-40B4-BE49-F238E27FC236}">
                <a16:creationId xmlns:a16="http://schemas.microsoft.com/office/drawing/2014/main" id="{28D89004-F984-BB7D-2489-E7EC55129802}"/>
              </a:ext>
            </a:extLst>
          </p:cNvPr>
          <p:cNvSpPr>
            <a:spLocks noGrp="1"/>
          </p:cNvSpPr>
          <p:nvPr>
            <p:ph type="ftr" sz="quarter" idx="3"/>
          </p:nvPr>
        </p:nvSpPr>
        <p:spPr>
          <a:xfrm>
            <a:off x="824241" y="6290774"/>
            <a:ext cx="6637071" cy="365125"/>
          </a:xfrm>
          <a:prstGeom prst="rect">
            <a:avLst/>
          </a:prstGeom>
        </p:spPr>
        <p:txBody>
          <a:bodyPr/>
          <a:lstStyle>
            <a:lvl1pPr>
              <a:defRPr sz="1100" b="0" i="0" cap="all" baseline="0">
                <a:solidFill>
                  <a:schemeClr val="tx1"/>
                </a:solidFill>
                <a:latin typeface="+mn-lt"/>
              </a:defRPr>
            </a:lvl1pPr>
          </a:lstStyle>
          <a:p>
            <a:r>
              <a:rPr lang="en-US" dirty="0"/>
              <a:t>Add footer here</a:t>
            </a:r>
          </a:p>
        </p:txBody>
      </p:sp>
      <p:sp>
        <p:nvSpPr>
          <p:cNvPr id="21" name="Slide Number Placeholder 9">
            <a:extLst>
              <a:ext uri="{FF2B5EF4-FFF2-40B4-BE49-F238E27FC236}">
                <a16:creationId xmlns:a16="http://schemas.microsoft.com/office/drawing/2014/main" id="{E2790754-E9EF-9F79-825B-5AB348DFA62E}"/>
              </a:ext>
            </a:extLst>
          </p:cNvPr>
          <p:cNvSpPr>
            <a:spLocks noGrp="1"/>
          </p:cNvSpPr>
          <p:nvPr>
            <p:ph type="sldNum" sz="quarter" idx="4"/>
          </p:nvPr>
        </p:nvSpPr>
        <p:spPr>
          <a:xfrm>
            <a:off x="10768546" y="6290774"/>
            <a:ext cx="617912" cy="365125"/>
          </a:xfrm>
          <a:prstGeom prst="rect">
            <a:avLst/>
          </a:prstGeom>
        </p:spPr>
        <p:txBody>
          <a:bodyPr/>
          <a:lstStyle>
            <a:lvl1pPr algn="r">
              <a:defRPr sz="1100" b="0" i="0">
                <a:solidFill>
                  <a:schemeClr val="bg1"/>
                </a:solidFill>
                <a:latin typeface="+mn-lt"/>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581226826"/>
      </p:ext>
    </p:extLst>
  </p:cSld>
  <p:clrMapOvr>
    <a:masterClrMapping/>
  </p:clrMapOvr>
</p:sldLayout>
</file>

<file path=ppt/slideLayouts/slideLayout1511.xml><?xml version="1.0" encoding="utf-8"?>
<p:sldLayout xmlns:a="http://schemas.openxmlformats.org/drawingml/2006/main" xmlns:r="http://schemas.openxmlformats.org/officeDocument/2006/relationships" xmlns:p="http://schemas.openxmlformats.org/presentationml/2006/main" showMasterSp="0" preserve="1" userDrawn="1">
  <p:cSld name="Closing Slide">
    <p:bg>
      <p:bgPr>
        <a:solidFill>
          <a:schemeClr val="tx1"/>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8CD5142E-2E7B-1488-E5DB-290186766DFD}"/>
              </a:ext>
              <a:ext uri="{C183D7F6-B498-43B3-948B-1728B52AA6E4}">
                <adec:decorative xmlns:adec="http://schemas.microsoft.com/office/drawing/2017/decorative" val="1"/>
              </a:ext>
            </a:extLst>
          </p:cNvPr>
          <p:cNvGrpSpPr/>
          <p:nvPr userDrawn="1"/>
        </p:nvGrpSpPr>
        <p:grpSpPr>
          <a:xfrm>
            <a:off x="5382569" y="2242"/>
            <a:ext cx="6806909" cy="6862481"/>
            <a:chOff x="5382569" y="2242"/>
            <a:chExt cx="6806909" cy="6862481"/>
          </a:xfrm>
        </p:grpSpPr>
        <p:pic>
          <p:nvPicPr>
            <p:cNvPr id="6" name="Graphic 5">
              <a:extLst>
                <a:ext uri="{FF2B5EF4-FFF2-40B4-BE49-F238E27FC236}">
                  <a16:creationId xmlns:a16="http://schemas.microsoft.com/office/drawing/2014/main" id="{02299C1B-36CA-1E4A-2BE2-A212B68067E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140328" y="2242"/>
              <a:ext cx="6049150" cy="6862481"/>
            </a:xfrm>
            <a:prstGeom prst="rect">
              <a:avLst/>
            </a:prstGeom>
          </p:spPr>
        </p:pic>
        <p:pic>
          <p:nvPicPr>
            <p:cNvPr id="8" name="Graphic 7">
              <a:extLst>
                <a:ext uri="{FF2B5EF4-FFF2-40B4-BE49-F238E27FC236}">
                  <a16:creationId xmlns:a16="http://schemas.microsoft.com/office/drawing/2014/main" id="{37875AA7-8584-C85D-D920-B6F361221164}"/>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10800000">
              <a:off x="5382569" y="5060315"/>
              <a:ext cx="927943" cy="1801301"/>
            </a:xfrm>
            <a:prstGeom prst="rect">
              <a:avLst/>
            </a:prstGeom>
          </p:spPr>
        </p:pic>
      </p:grpSp>
      <p:sp>
        <p:nvSpPr>
          <p:cNvPr id="2" name="Title 1"/>
          <p:cNvSpPr>
            <a:spLocks noGrp="1"/>
          </p:cNvSpPr>
          <p:nvPr>
            <p:ph type="ctrTitle" hasCustomPrompt="1"/>
          </p:nvPr>
        </p:nvSpPr>
        <p:spPr>
          <a:xfrm>
            <a:off x="6970326" y="1679216"/>
            <a:ext cx="4786877" cy="1518315"/>
          </a:xfrm>
        </p:spPr>
        <p:txBody>
          <a:bodyPr anchor="b">
            <a:normAutofit/>
          </a:bodyPr>
          <a:lstStyle>
            <a:lvl1pPr algn="l">
              <a:lnSpc>
                <a:spcPct val="90000"/>
              </a:lnSpc>
              <a:defRPr sz="6000" spc="100" baseline="0">
                <a:solidFill>
                  <a:schemeClr val="accent1"/>
                </a:solidFill>
              </a:defRPr>
            </a:lvl1pPr>
          </a:lstStyle>
          <a:p>
            <a:r>
              <a:rPr lang="en-US" dirty="0"/>
              <a:t>Add title </a:t>
            </a:r>
          </a:p>
        </p:txBody>
      </p:sp>
      <p:sp>
        <p:nvSpPr>
          <p:cNvPr id="14" name="Picture Placeholder 13">
            <a:extLst>
              <a:ext uri="{FF2B5EF4-FFF2-40B4-BE49-F238E27FC236}">
                <a16:creationId xmlns:a16="http://schemas.microsoft.com/office/drawing/2014/main" id="{4F200699-2797-D741-1EC1-B83FCA4B1977}"/>
              </a:ext>
            </a:extLst>
          </p:cNvPr>
          <p:cNvSpPr>
            <a:spLocks noGrp="1"/>
          </p:cNvSpPr>
          <p:nvPr>
            <p:ph type="pic" sz="quarter" idx="11"/>
          </p:nvPr>
        </p:nvSpPr>
        <p:spPr>
          <a:xfrm>
            <a:off x="-29499" y="-2236"/>
            <a:ext cx="6814124" cy="6871095"/>
          </a:xfrm>
          <a:custGeom>
            <a:avLst/>
            <a:gdLst>
              <a:gd name="connsiteX0" fmla="*/ 0 w 6064250"/>
              <a:gd name="connsiteY0" fmla="*/ 0 h 6877051"/>
              <a:gd name="connsiteX1" fmla="*/ 606425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6064250"/>
              <a:gd name="connsiteY0" fmla="*/ 0 h 6877051"/>
              <a:gd name="connsiteX1" fmla="*/ 584073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5840730"/>
              <a:gd name="connsiteY0" fmla="*/ 0 h 6887937"/>
              <a:gd name="connsiteX1" fmla="*/ 5840730 w 5840730"/>
              <a:gd name="connsiteY1" fmla="*/ 0 h 6887937"/>
              <a:gd name="connsiteX2" fmla="*/ 4028621 w 5840730"/>
              <a:gd name="connsiteY2" fmla="*/ 6887937 h 6887937"/>
              <a:gd name="connsiteX3" fmla="*/ 0 w 5840730"/>
              <a:gd name="connsiteY3" fmla="*/ 6877051 h 6887937"/>
              <a:gd name="connsiteX4" fmla="*/ 0 w 5840730"/>
              <a:gd name="connsiteY4" fmla="*/ 0 h 6887937"/>
              <a:gd name="connsiteX0" fmla="*/ 0 w 5840730"/>
              <a:gd name="connsiteY0" fmla="*/ 0 h 6887937"/>
              <a:gd name="connsiteX1" fmla="*/ 5840730 w 5840730"/>
              <a:gd name="connsiteY1" fmla="*/ 0 h 6887937"/>
              <a:gd name="connsiteX2" fmla="*/ 5090160 w 5840730"/>
              <a:gd name="connsiteY2" fmla="*/ 2775915 h 6887937"/>
              <a:gd name="connsiteX3" fmla="*/ 4028621 w 5840730"/>
              <a:gd name="connsiteY3" fmla="*/ 6887937 h 6887937"/>
              <a:gd name="connsiteX4" fmla="*/ 0 w 5840730"/>
              <a:gd name="connsiteY4" fmla="*/ 6877051 h 6887937"/>
              <a:gd name="connsiteX5" fmla="*/ 0 w 5840730"/>
              <a:gd name="connsiteY5"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028621 w 5840730"/>
              <a:gd name="connsiteY4" fmla="*/ 6887937 h 6887937"/>
              <a:gd name="connsiteX5" fmla="*/ 0 w 5840730"/>
              <a:gd name="connsiteY5" fmla="*/ 6877051 h 6887937"/>
              <a:gd name="connsiteX6" fmla="*/ 0 w 5840730"/>
              <a:gd name="connsiteY6"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785360 w 5840730"/>
              <a:gd name="connsiteY4" fmla="*/ 3926535 h 6887937"/>
              <a:gd name="connsiteX5" fmla="*/ 4028621 w 5840730"/>
              <a:gd name="connsiteY5" fmla="*/ 6887937 h 6887937"/>
              <a:gd name="connsiteX6" fmla="*/ 0 w 5840730"/>
              <a:gd name="connsiteY6" fmla="*/ 6877051 h 6887937"/>
              <a:gd name="connsiteX7" fmla="*/ 0 w 5840730"/>
              <a:gd name="connsiteY7"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22520 w 5840730"/>
              <a:gd name="connsiteY5" fmla="*/ 3415995 h 6887937"/>
              <a:gd name="connsiteX6" fmla="*/ 4785360 w 5840730"/>
              <a:gd name="connsiteY6" fmla="*/ 3926535 h 6887937"/>
              <a:gd name="connsiteX7" fmla="*/ 4028621 w 5840730"/>
              <a:gd name="connsiteY7" fmla="*/ 6887937 h 6887937"/>
              <a:gd name="connsiteX8" fmla="*/ 0 w 5840730"/>
              <a:gd name="connsiteY8" fmla="*/ 6877051 h 6887937"/>
              <a:gd name="connsiteX9" fmla="*/ 0 w 5840730"/>
              <a:gd name="connsiteY9"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4922520 w 5840730"/>
              <a:gd name="connsiteY6" fmla="*/ 341599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922520 w 5840730"/>
              <a:gd name="connsiteY7" fmla="*/ 341599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457700 w 5840730"/>
              <a:gd name="connsiteY7" fmla="*/ 384271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213860 w 5840730"/>
              <a:gd name="connsiteY7" fmla="*/ 4757115 h 6887937"/>
              <a:gd name="connsiteX8" fmla="*/ 4457700 w 5840730"/>
              <a:gd name="connsiteY8" fmla="*/ 384271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37760 w 5840730"/>
              <a:gd name="connsiteY5" fmla="*/ 16100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5681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933950 w 5840730"/>
              <a:gd name="connsiteY3" fmla="*/ 273781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61560 w 5840730"/>
              <a:gd name="connsiteY3" fmla="*/ 29435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42510 w 5840730"/>
              <a:gd name="connsiteY3" fmla="*/ 30197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560570 w 5840730"/>
              <a:gd name="connsiteY11" fmla="*/ 412084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09160 w 5840730"/>
              <a:gd name="connsiteY11" fmla="*/ 363316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6814124"/>
              <a:gd name="connsiteY0" fmla="*/ 0 h 6897807"/>
              <a:gd name="connsiteX1" fmla="*/ 6814124 w 6814124"/>
              <a:gd name="connsiteY1" fmla="*/ 9870 h 6897807"/>
              <a:gd name="connsiteX2" fmla="*/ 6063554 w 6814124"/>
              <a:gd name="connsiteY2" fmla="*/ 2785785 h 6897807"/>
              <a:gd name="connsiteX3" fmla="*/ 5827334 w 6814124"/>
              <a:gd name="connsiteY3" fmla="*/ 2972475 h 6897807"/>
              <a:gd name="connsiteX4" fmla="*/ 5728274 w 6814124"/>
              <a:gd name="connsiteY4" fmla="*/ 2701965 h 6897807"/>
              <a:gd name="connsiteX5" fmla="*/ 5953064 w 6814124"/>
              <a:gd name="connsiteY5" fmla="*/ 1856145 h 6897807"/>
              <a:gd name="connsiteX6" fmla="*/ 5846384 w 6814124"/>
              <a:gd name="connsiteY6" fmla="*/ 1581825 h 6897807"/>
              <a:gd name="connsiteX7" fmla="*/ 5629214 w 6814124"/>
              <a:gd name="connsiteY7" fmla="*/ 1779945 h 6897807"/>
              <a:gd name="connsiteX8" fmla="*/ 4867214 w 6814124"/>
              <a:gd name="connsiteY8" fmla="*/ 4698405 h 6897807"/>
              <a:gd name="connsiteX9" fmla="*/ 4966274 w 6814124"/>
              <a:gd name="connsiteY9" fmla="*/ 4915575 h 6897807"/>
              <a:gd name="connsiteX10" fmla="*/ 5187254 w 6814124"/>
              <a:gd name="connsiteY10" fmla="*/ 4766985 h 6897807"/>
              <a:gd name="connsiteX11" fmla="*/ 5431094 w 6814124"/>
              <a:gd name="connsiteY11" fmla="*/ 3852585 h 6897807"/>
              <a:gd name="connsiteX12" fmla="*/ 5659694 w 6814124"/>
              <a:gd name="connsiteY12" fmla="*/ 3723045 h 6897807"/>
              <a:gd name="connsiteX13" fmla="*/ 5758754 w 6814124"/>
              <a:gd name="connsiteY13" fmla="*/ 3936405 h 6897807"/>
              <a:gd name="connsiteX14" fmla="*/ 5002015 w 6814124"/>
              <a:gd name="connsiteY14" fmla="*/ 6897807 h 6897807"/>
              <a:gd name="connsiteX15" fmla="*/ 973394 w 6814124"/>
              <a:gd name="connsiteY15" fmla="*/ 6886921 h 6897807"/>
              <a:gd name="connsiteX16" fmla="*/ 0 w 6814124"/>
              <a:gd name="connsiteY16" fmla="*/ 0 h 6897807"/>
              <a:gd name="connsiteX0" fmla="*/ 0 w 6814124"/>
              <a:gd name="connsiteY0" fmla="*/ 0 h 6897807"/>
              <a:gd name="connsiteX1" fmla="*/ 6814124 w 6814124"/>
              <a:gd name="connsiteY1" fmla="*/ 9870 h 6897807"/>
              <a:gd name="connsiteX2" fmla="*/ 6063554 w 6814124"/>
              <a:gd name="connsiteY2" fmla="*/ 2785785 h 6897807"/>
              <a:gd name="connsiteX3" fmla="*/ 5827334 w 6814124"/>
              <a:gd name="connsiteY3" fmla="*/ 2972475 h 6897807"/>
              <a:gd name="connsiteX4" fmla="*/ 5728274 w 6814124"/>
              <a:gd name="connsiteY4" fmla="*/ 2701965 h 6897807"/>
              <a:gd name="connsiteX5" fmla="*/ 5953064 w 6814124"/>
              <a:gd name="connsiteY5" fmla="*/ 1856145 h 6897807"/>
              <a:gd name="connsiteX6" fmla="*/ 5846384 w 6814124"/>
              <a:gd name="connsiteY6" fmla="*/ 1581825 h 6897807"/>
              <a:gd name="connsiteX7" fmla="*/ 5629214 w 6814124"/>
              <a:gd name="connsiteY7" fmla="*/ 1779945 h 6897807"/>
              <a:gd name="connsiteX8" fmla="*/ 4867214 w 6814124"/>
              <a:gd name="connsiteY8" fmla="*/ 4698405 h 6897807"/>
              <a:gd name="connsiteX9" fmla="*/ 4966274 w 6814124"/>
              <a:gd name="connsiteY9" fmla="*/ 4915575 h 6897807"/>
              <a:gd name="connsiteX10" fmla="*/ 5187254 w 6814124"/>
              <a:gd name="connsiteY10" fmla="*/ 4766985 h 6897807"/>
              <a:gd name="connsiteX11" fmla="*/ 5431094 w 6814124"/>
              <a:gd name="connsiteY11" fmla="*/ 3852585 h 6897807"/>
              <a:gd name="connsiteX12" fmla="*/ 5659694 w 6814124"/>
              <a:gd name="connsiteY12" fmla="*/ 3723045 h 6897807"/>
              <a:gd name="connsiteX13" fmla="*/ 5758754 w 6814124"/>
              <a:gd name="connsiteY13" fmla="*/ 3936405 h 6897807"/>
              <a:gd name="connsiteX14" fmla="*/ 5002015 w 6814124"/>
              <a:gd name="connsiteY14" fmla="*/ 6897807 h 6897807"/>
              <a:gd name="connsiteX15" fmla="*/ 973394 w 6814124"/>
              <a:gd name="connsiteY15" fmla="*/ 6886921 h 6897807"/>
              <a:gd name="connsiteX16" fmla="*/ 0 w 6814124"/>
              <a:gd name="connsiteY16" fmla="*/ 0 h 6897807"/>
              <a:gd name="connsiteX0" fmla="*/ 0 w 6814124"/>
              <a:gd name="connsiteY0" fmla="*/ 0 h 6887938"/>
              <a:gd name="connsiteX1" fmla="*/ 6814124 w 6814124"/>
              <a:gd name="connsiteY1" fmla="*/ 1 h 6887938"/>
              <a:gd name="connsiteX2" fmla="*/ 6063554 w 6814124"/>
              <a:gd name="connsiteY2" fmla="*/ 2775916 h 6887938"/>
              <a:gd name="connsiteX3" fmla="*/ 5827334 w 6814124"/>
              <a:gd name="connsiteY3" fmla="*/ 2962606 h 6887938"/>
              <a:gd name="connsiteX4" fmla="*/ 5728274 w 6814124"/>
              <a:gd name="connsiteY4" fmla="*/ 2692096 h 6887938"/>
              <a:gd name="connsiteX5" fmla="*/ 5953064 w 6814124"/>
              <a:gd name="connsiteY5" fmla="*/ 1846276 h 6887938"/>
              <a:gd name="connsiteX6" fmla="*/ 5846384 w 6814124"/>
              <a:gd name="connsiteY6" fmla="*/ 1571956 h 6887938"/>
              <a:gd name="connsiteX7" fmla="*/ 5629214 w 6814124"/>
              <a:gd name="connsiteY7" fmla="*/ 1770076 h 6887938"/>
              <a:gd name="connsiteX8" fmla="*/ 4867214 w 6814124"/>
              <a:gd name="connsiteY8" fmla="*/ 4688536 h 6887938"/>
              <a:gd name="connsiteX9" fmla="*/ 4966274 w 6814124"/>
              <a:gd name="connsiteY9" fmla="*/ 4905706 h 6887938"/>
              <a:gd name="connsiteX10" fmla="*/ 5187254 w 6814124"/>
              <a:gd name="connsiteY10" fmla="*/ 4757116 h 6887938"/>
              <a:gd name="connsiteX11" fmla="*/ 5431094 w 6814124"/>
              <a:gd name="connsiteY11" fmla="*/ 3842716 h 6887938"/>
              <a:gd name="connsiteX12" fmla="*/ 5659694 w 6814124"/>
              <a:gd name="connsiteY12" fmla="*/ 3713176 h 6887938"/>
              <a:gd name="connsiteX13" fmla="*/ 5758754 w 6814124"/>
              <a:gd name="connsiteY13" fmla="*/ 3926536 h 6887938"/>
              <a:gd name="connsiteX14" fmla="*/ 5002015 w 6814124"/>
              <a:gd name="connsiteY14" fmla="*/ 6887938 h 6887938"/>
              <a:gd name="connsiteX15" fmla="*/ 973394 w 6814124"/>
              <a:gd name="connsiteY15" fmla="*/ 6877052 h 6887938"/>
              <a:gd name="connsiteX16" fmla="*/ 0 w 6814124"/>
              <a:gd name="connsiteY16" fmla="*/ 0 h 6887938"/>
              <a:gd name="connsiteX0" fmla="*/ 0 w 6814124"/>
              <a:gd name="connsiteY0" fmla="*/ 0 h 6887938"/>
              <a:gd name="connsiteX1" fmla="*/ 6814124 w 6814124"/>
              <a:gd name="connsiteY1" fmla="*/ 1 h 6887938"/>
              <a:gd name="connsiteX2" fmla="*/ 6063554 w 6814124"/>
              <a:gd name="connsiteY2" fmla="*/ 2775916 h 6887938"/>
              <a:gd name="connsiteX3" fmla="*/ 5827334 w 6814124"/>
              <a:gd name="connsiteY3" fmla="*/ 2962606 h 6887938"/>
              <a:gd name="connsiteX4" fmla="*/ 5728274 w 6814124"/>
              <a:gd name="connsiteY4" fmla="*/ 2692096 h 6887938"/>
              <a:gd name="connsiteX5" fmla="*/ 5953064 w 6814124"/>
              <a:gd name="connsiteY5" fmla="*/ 1846276 h 6887938"/>
              <a:gd name="connsiteX6" fmla="*/ 5846384 w 6814124"/>
              <a:gd name="connsiteY6" fmla="*/ 1571956 h 6887938"/>
              <a:gd name="connsiteX7" fmla="*/ 5629214 w 6814124"/>
              <a:gd name="connsiteY7" fmla="*/ 1770076 h 6887938"/>
              <a:gd name="connsiteX8" fmla="*/ 4867214 w 6814124"/>
              <a:gd name="connsiteY8" fmla="*/ 4688536 h 6887938"/>
              <a:gd name="connsiteX9" fmla="*/ 4966274 w 6814124"/>
              <a:gd name="connsiteY9" fmla="*/ 4905706 h 6887938"/>
              <a:gd name="connsiteX10" fmla="*/ 5187254 w 6814124"/>
              <a:gd name="connsiteY10" fmla="*/ 4757116 h 6887938"/>
              <a:gd name="connsiteX11" fmla="*/ 5431094 w 6814124"/>
              <a:gd name="connsiteY11" fmla="*/ 3842716 h 6887938"/>
              <a:gd name="connsiteX12" fmla="*/ 5659694 w 6814124"/>
              <a:gd name="connsiteY12" fmla="*/ 3713176 h 6887938"/>
              <a:gd name="connsiteX13" fmla="*/ 5758754 w 6814124"/>
              <a:gd name="connsiteY13" fmla="*/ 3926536 h 6887938"/>
              <a:gd name="connsiteX14" fmla="*/ 5002015 w 6814124"/>
              <a:gd name="connsiteY14" fmla="*/ 6887938 h 6887938"/>
              <a:gd name="connsiteX15" fmla="*/ 0 w 6814124"/>
              <a:gd name="connsiteY15" fmla="*/ 6877052 h 6887938"/>
              <a:gd name="connsiteX16" fmla="*/ 0 w 6814124"/>
              <a:gd name="connsiteY16" fmla="*/ 0 h 6887938"/>
              <a:gd name="connsiteX0" fmla="*/ 0 w 6814124"/>
              <a:gd name="connsiteY0" fmla="*/ 0 h 6896790"/>
              <a:gd name="connsiteX1" fmla="*/ 6814124 w 6814124"/>
              <a:gd name="connsiteY1" fmla="*/ 1 h 6896790"/>
              <a:gd name="connsiteX2" fmla="*/ 6063554 w 6814124"/>
              <a:gd name="connsiteY2" fmla="*/ 2775916 h 6896790"/>
              <a:gd name="connsiteX3" fmla="*/ 5827334 w 6814124"/>
              <a:gd name="connsiteY3" fmla="*/ 2962606 h 6896790"/>
              <a:gd name="connsiteX4" fmla="*/ 5728274 w 6814124"/>
              <a:gd name="connsiteY4" fmla="*/ 2692096 h 6896790"/>
              <a:gd name="connsiteX5" fmla="*/ 5953064 w 6814124"/>
              <a:gd name="connsiteY5" fmla="*/ 1846276 h 6896790"/>
              <a:gd name="connsiteX6" fmla="*/ 5846384 w 6814124"/>
              <a:gd name="connsiteY6" fmla="*/ 1571956 h 6896790"/>
              <a:gd name="connsiteX7" fmla="*/ 5629214 w 6814124"/>
              <a:gd name="connsiteY7" fmla="*/ 1770076 h 6896790"/>
              <a:gd name="connsiteX8" fmla="*/ 4867214 w 6814124"/>
              <a:gd name="connsiteY8" fmla="*/ 4688536 h 6896790"/>
              <a:gd name="connsiteX9" fmla="*/ 4966274 w 6814124"/>
              <a:gd name="connsiteY9" fmla="*/ 4905706 h 6896790"/>
              <a:gd name="connsiteX10" fmla="*/ 5187254 w 6814124"/>
              <a:gd name="connsiteY10" fmla="*/ 4757116 h 6896790"/>
              <a:gd name="connsiteX11" fmla="*/ 5431094 w 6814124"/>
              <a:gd name="connsiteY11" fmla="*/ 3842716 h 6896790"/>
              <a:gd name="connsiteX12" fmla="*/ 5659694 w 6814124"/>
              <a:gd name="connsiteY12" fmla="*/ 3713176 h 6896790"/>
              <a:gd name="connsiteX13" fmla="*/ 5758754 w 6814124"/>
              <a:gd name="connsiteY13" fmla="*/ 3926536 h 6896790"/>
              <a:gd name="connsiteX14" fmla="*/ 5002015 w 6814124"/>
              <a:gd name="connsiteY14" fmla="*/ 6887938 h 6896790"/>
              <a:gd name="connsiteX15" fmla="*/ 0 w 6814124"/>
              <a:gd name="connsiteY15" fmla="*/ 6896790 h 6896790"/>
              <a:gd name="connsiteX16" fmla="*/ 0 w 6814124"/>
              <a:gd name="connsiteY16" fmla="*/ 0 h 6896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14124" h="6896790">
                <a:moveTo>
                  <a:pt x="0" y="0"/>
                </a:moveTo>
                <a:lnTo>
                  <a:pt x="6814124" y="1"/>
                </a:lnTo>
                <a:lnTo>
                  <a:pt x="6063554" y="2775916"/>
                </a:lnTo>
                <a:cubicBezTo>
                  <a:pt x="6030534" y="2883866"/>
                  <a:pt x="5993704" y="2976576"/>
                  <a:pt x="5827334" y="2962606"/>
                </a:cubicBezTo>
                <a:cubicBezTo>
                  <a:pt x="5641914" y="2845766"/>
                  <a:pt x="5734624" y="2747976"/>
                  <a:pt x="5728274" y="2692096"/>
                </a:cubicBezTo>
                <a:cubicBezTo>
                  <a:pt x="5818444" y="2355546"/>
                  <a:pt x="5878134" y="2121866"/>
                  <a:pt x="5953064" y="1846276"/>
                </a:cubicBezTo>
                <a:cubicBezTo>
                  <a:pt x="5994974" y="1687526"/>
                  <a:pt x="5969574" y="1615136"/>
                  <a:pt x="5846384" y="1571956"/>
                </a:cubicBezTo>
                <a:cubicBezTo>
                  <a:pt x="5711764" y="1563066"/>
                  <a:pt x="5672394" y="1597356"/>
                  <a:pt x="5629214" y="1770076"/>
                </a:cubicBezTo>
                <a:cubicBezTo>
                  <a:pt x="5644454" y="1858976"/>
                  <a:pt x="4851974" y="4599636"/>
                  <a:pt x="4867214" y="4688536"/>
                </a:cubicBezTo>
                <a:cubicBezTo>
                  <a:pt x="4832289" y="4824426"/>
                  <a:pt x="4898964" y="4880306"/>
                  <a:pt x="4966274" y="4905706"/>
                </a:cubicBezTo>
                <a:cubicBezTo>
                  <a:pt x="5075494" y="4904436"/>
                  <a:pt x="5132009" y="4917136"/>
                  <a:pt x="5187254" y="4757116"/>
                </a:cubicBezTo>
                <a:lnTo>
                  <a:pt x="5431094" y="3842716"/>
                </a:lnTo>
                <a:cubicBezTo>
                  <a:pt x="5455224" y="3756356"/>
                  <a:pt x="5528884" y="3692856"/>
                  <a:pt x="5659694" y="3713176"/>
                </a:cubicBezTo>
                <a:cubicBezTo>
                  <a:pt x="5803204" y="3791916"/>
                  <a:pt x="5756214" y="3882086"/>
                  <a:pt x="5758754" y="3926536"/>
                </a:cubicBezTo>
                <a:lnTo>
                  <a:pt x="5002015" y="6887938"/>
                </a:lnTo>
                <a:lnTo>
                  <a:pt x="0" y="6896790"/>
                </a:lnTo>
                <a:lnTo>
                  <a:pt x="0" y="0"/>
                </a:lnTo>
                <a:close/>
              </a:path>
            </a:pathLst>
          </a:custGeom>
          <a:solidFill>
            <a:schemeClr val="bg2"/>
          </a:solidFill>
          <a:ln>
            <a:noFill/>
          </a:ln>
        </p:spPr>
        <p:txBody>
          <a:bodyPr anchor="ctr"/>
          <a:lstStyle>
            <a:lvl1pPr algn="ctr">
              <a:defRPr baseline="-25000"/>
            </a:lvl1pPr>
          </a:lstStyle>
          <a:p>
            <a:endParaRPr lang="en-US" dirty="0"/>
          </a:p>
        </p:txBody>
      </p:sp>
      <p:sp>
        <p:nvSpPr>
          <p:cNvPr id="7" name="Text Placeholder 6">
            <a:extLst>
              <a:ext uri="{FF2B5EF4-FFF2-40B4-BE49-F238E27FC236}">
                <a16:creationId xmlns:a16="http://schemas.microsoft.com/office/drawing/2014/main" id="{E1A56017-320A-546E-A749-7145642CB967}"/>
              </a:ext>
            </a:extLst>
          </p:cNvPr>
          <p:cNvSpPr>
            <a:spLocks noGrp="1"/>
          </p:cNvSpPr>
          <p:nvPr>
            <p:ph type="body" sz="quarter" idx="12" hasCustomPrompt="1"/>
          </p:nvPr>
        </p:nvSpPr>
        <p:spPr>
          <a:xfrm>
            <a:off x="6970326" y="3748958"/>
            <a:ext cx="4786878" cy="2258013"/>
          </a:xfrm>
        </p:spPr>
        <p:txBody>
          <a:bodyPr lIns="91440" tIns="0">
            <a:normAutofit/>
          </a:bodyPr>
          <a:lstStyle>
            <a:lvl1pPr marL="0" indent="0">
              <a:spcBef>
                <a:spcPts val="0"/>
              </a:spcBef>
              <a:spcAft>
                <a:spcPts val="0"/>
              </a:spcAft>
              <a:buFont typeface="Courier New" panose="02070309020205020404" pitchFamily="49" charset="0"/>
              <a:buNone/>
              <a:defRPr sz="1600">
                <a:solidFill>
                  <a:schemeClr val="bg1"/>
                </a:solidFill>
              </a:defRPr>
            </a:lvl1pPr>
            <a:lvl2pPr marL="274320" indent="-274320">
              <a:buFont typeface="Courier New" panose="02070309020205020404" pitchFamily="49" charset="0"/>
              <a:buChar char="o"/>
              <a:defRPr sz="1200">
                <a:solidFill>
                  <a:schemeClr val="bg1"/>
                </a:solidFill>
              </a:defRPr>
            </a:lvl2pPr>
            <a:lvl3pPr marL="274320" indent="-274320">
              <a:buFont typeface="Courier New" panose="02070309020205020404" pitchFamily="49" charset="0"/>
              <a:buChar char="o"/>
              <a:defRPr sz="1050">
                <a:solidFill>
                  <a:schemeClr val="bg1"/>
                </a:solidFill>
              </a:defRPr>
            </a:lvl3pPr>
            <a:lvl4pPr marL="274320" indent="-274320">
              <a:buFont typeface="Courier New" panose="02070309020205020404" pitchFamily="49" charset="0"/>
              <a:buChar char="o"/>
              <a:defRPr sz="1050">
                <a:solidFill>
                  <a:schemeClr val="bg1"/>
                </a:solidFill>
              </a:defRPr>
            </a:lvl4pPr>
            <a:lvl5pPr marL="274320" indent="-274320">
              <a:buFont typeface="Courier New" panose="02070309020205020404" pitchFamily="49" charset="0"/>
              <a:buChar char="o"/>
              <a:defRPr sz="1050">
                <a:solidFill>
                  <a:schemeClr val="bg1"/>
                </a:solidFill>
              </a:defRPr>
            </a:lvl5pPr>
          </a:lstStyle>
          <a:p>
            <a:pPr lvl="0"/>
            <a:r>
              <a:rPr lang="en-US" dirty="0"/>
              <a:t>Click to add text</a:t>
            </a:r>
          </a:p>
        </p:txBody>
      </p:sp>
    </p:spTree>
    <p:extLst>
      <p:ext uri="{BB962C8B-B14F-4D97-AF65-F5344CB8AC3E}">
        <p14:creationId xmlns:p14="http://schemas.microsoft.com/office/powerpoint/2010/main" val="4627427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18" name="Graphic 17">
            <a:extLst>
              <a:ext uri="{FF2B5EF4-FFF2-40B4-BE49-F238E27FC236}">
                <a16:creationId xmlns:a16="http://schemas.microsoft.com/office/drawing/2014/main" id="{7FAC3601-9744-9840-0229-E000CCFBEABC}"/>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032131" y="-30007"/>
            <a:ext cx="6064493" cy="6879887"/>
          </a:xfrm>
          <a:prstGeom prst="rect">
            <a:avLst/>
          </a:prstGeom>
        </p:spPr>
      </p:pic>
      <p:sp>
        <p:nvSpPr>
          <p:cNvPr id="2" name="Title 1"/>
          <p:cNvSpPr>
            <a:spLocks noGrp="1"/>
          </p:cNvSpPr>
          <p:nvPr>
            <p:ph type="ctrTitle" hasCustomPrompt="1"/>
          </p:nvPr>
        </p:nvSpPr>
        <p:spPr>
          <a:xfrm>
            <a:off x="7119890" y="723440"/>
            <a:ext cx="4323426" cy="2579052"/>
          </a:xfrm>
        </p:spPr>
        <p:txBody>
          <a:bodyPr anchor="b">
            <a:normAutofit/>
          </a:bodyPr>
          <a:lstStyle>
            <a:lvl1pPr algn="l">
              <a:lnSpc>
                <a:spcPct val="90000"/>
              </a:lnSpc>
              <a:defRPr sz="6000" spc="-50" baseline="0">
                <a:solidFill>
                  <a:schemeClr val="tx1"/>
                </a:solidFill>
              </a:defRPr>
            </a:lvl1pPr>
          </a:lstStyle>
          <a:p>
            <a:r>
              <a:rPr lang="en-US" dirty="0"/>
              <a:t>Add title here</a:t>
            </a:r>
          </a:p>
        </p:txBody>
      </p:sp>
      <p:sp>
        <p:nvSpPr>
          <p:cNvPr id="3" name="Subtitle 2"/>
          <p:cNvSpPr>
            <a:spLocks noGrp="1"/>
          </p:cNvSpPr>
          <p:nvPr>
            <p:ph type="subTitle" idx="1" hasCustomPrompt="1"/>
          </p:nvPr>
        </p:nvSpPr>
        <p:spPr>
          <a:xfrm>
            <a:off x="7128152" y="5248834"/>
            <a:ext cx="4323426" cy="1008925"/>
          </a:xfrm>
        </p:spPr>
        <p:txBody>
          <a:bodyPr lIns="91440" rIns="91440">
            <a:normAutofit/>
          </a:bodyPr>
          <a:lstStyle>
            <a:lvl1pPr marL="0" indent="0" algn="l">
              <a:spcBef>
                <a:spcPts val="0"/>
              </a:spcBef>
              <a:spcAft>
                <a:spcPts val="0"/>
              </a:spcAft>
              <a:buNone/>
              <a:defRPr sz="1600" cap="all" spc="1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dirty="0"/>
              <a:t>Add Subtitle here</a:t>
            </a:r>
          </a:p>
        </p:txBody>
      </p:sp>
      <p:sp>
        <p:nvSpPr>
          <p:cNvPr id="14" name="Picture Placeholder 13">
            <a:extLst>
              <a:ext uri="{FF2B5EF4-FFF2-40B4-BE49-F238E27FC236}">
                <a16:creationId xmlns:a16="http://schemas.microsoft.com/office/drawing/2014/main" id="{4F200699-2797-D741-1EC1-B83FCA4B1977}"/>
              </a:ext>
            </a:extLst>
          </p:cNvPr>
          <p:cNvSpPr>
            <a:spLocks noGrp="1"/>
          </p:cNvSpPr>
          <p:nvPr>
            <p:ph type="pic" sz="quarter" idx="11"/>
          </p:nvPr>
        </p:nvSpPr>
        <p:spPr>
          <a:xfrm>
            <a:off x="0" y="-2235"/>
            <a:ext cx="5840730" cy="6862275"/>
          </a:xfrm>
          <a:custGeom>
            <a:avLst/>
            <a:gdLst>
              <a:gd name="connsiteX0" fmla="*/ 0 w 6064250"/>
              <a:gd name="connsiteY0" fmla="*/ 0 h 6877051"/>
              <a:gd name="connsiteX1" fmla="*/ 606425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6064250"/>
              <a:gd name="connsiteY0" fmla="*/ 0 h 6877051"/>
              <a:gd name="connsiteX1" fmla="*/ 584073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5840730"/>
              <a:gd name="connsiteY0" fmla="*/ 0 h 6887937"/>
              <a:gd name="connsiteX1" fmla="*/ 5840730 w 5840730"/>
              <a:gd name="connsiteY1" fmla="*/ 0 h 6887937"/>
              <a:gd name="connsiteX2" fmla="*/ 4028621 w 5840730"/>
              <a:gd name="connsiteY2" fmla="*/ 6887937 h 6887937"/>
              <a:gd name="connsiteX3" fmla="*/ 0 w 5840730"/>
              <a:gd name="connsiteY3" fmla="*/ 6877051 h 6887937"/>
              <a:gd name="connsiteX4" fmla="*/ 0 w 5840730"/>
              <a:gd name="connsiteY4" fmla="*/ 0 h 6887937"/>
              <a:gd name="connsiteX0" fmla="*/ 0 w 5840730"/>
              <a:gd name="connsiteY0" fmla="*/ 0 h 6887937"/>
              <a:gd name="connsiteX1" fmla="*/ 5840730 w 5840730"/>
              <a:gd name="connsiteY1" fmla="*/ 0 h 6887937"/>
              <a:gd name="connsiteX2" fmla="*/ 5090160 w 5840730"/>
              <a:gd name="connsiteY2" fmla="*/ 2775915 h 6887937"/>
              <a:gd name="connsiteX3" fmla="*/ 4028621 w 5840730"/>
              <a:gd name="connsiteY3" fmla="*/ 6887937 h 6887937"/>
              <a:gd name="connsiteX4" fmla="*/ 0 w 5840730"/>
              <a:gd name="connsiteY4" fmla="*/ 6877051 h 6887937"/>
              <a:gd name="connsiteX5" fmla="*/ 0 w 5840730"/>
              <a:gd name="connsiteY5"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028621 w 5840730"/>
              <a:gd name="connsiteY4" fmla="*/ 6887937 h 6887937"/>
              <a:gd name="connsiteX5" fmla="*/ 0 w 5840730"/>
              <a:gd name="connsiteY5" fmla="*/ 6877051 h 6887937"/>
              <a:gd name="connsiteX6" fmla="*/ 0 w 5840730"/>
              <a:gd name="connsiteY6"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785360 w 5840730"/>
              <a:gd name="connsiteY4" fmla="*/ 3926535 h 6887937"/>
              <a:gd name="connsiteX5" fmla="*/ 4028621 w 5840730"/>
              <a:gd name="connsiteY5" fmla="*/ 6887937 h 6887937"/>
              <a:gd name="connsiteX6" fmla="*/ 0 w 5840730"/>
              <a:gd name="connsiteY6" fmla="*/ 6877051 h 6887937"/>
              <a:gd name="connsiteX7" fmla="*/ 0 w 5840730"/>
              <a:gd name="connsiteY7"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22520 w 5840730"/>
              <a:gd name="connsiteY5" fmla="*/ 3415995 h 6887937"/>
              <a:gd name="connsiteX6" fmla="*/ 4785360 w 5840730"/>
              <a:gd name="connsiteY6" fmla="*/ 3926535 h 6887937"/>
              <a:gd name="connsiteX7" fmla="*/ 4028621 w 5840730"/>
              <a:gd name="connsiteY7" fmla="*/ 6887937 h 6887937"/>
              <a:gd name="connsiteX8" fmla="*/ 0 w 5840730"/>
              <a:gd name="connsiteY8" fmla="*/ 6877051 h 6887937"/>
              <a:gd name="connsiteX9" fmla="*/ 0 w 5840730"/>
              <a:gd name="connsiteY9"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4922520 w 5840730"/>
              <a:gd name="connsiteY6" fmla="*/ 341599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922520 w 5840730"/>
              <a:gd name="connsiteY7" fmla="*/ 341599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457700 w 5840730"/>
              <a:gd name="connsiteY7" fmla="*/ 384271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213860 w 5840730"/>
              <a:gd name="connsiteY7" fmla="*/ 4757115 h 6887937"/>
              <a:gd name="connsiteX8" fmla="*/ 4457700 w 5840730"/>
              <a:gd name="connsiteY8" fmla="*/ 384271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37760 w 5840730"/>
              <a:gd name="connsiteY5" fmla="*/ 16100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5681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933950 w 5840730"/>
              <a:gd name="connsiteY3" fmla="*/ 273781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61560 w 5840730"/>
              <a:gd name="connsiteY3" fmla="*/ 29435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42510 w 5840730"/>
              <a:gd name="connsiteY3" fmla="*/ 30197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560570 w 5840730"/>
              <a:gd name="connsiteY11" fmla="*/ 412084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09160 w 5840730"/>
              <a:gd name="connsiteY11" fmla="*/ 363316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840730" h="6887937">
                <a:moveTo>
                  <a:pt x="0" y="0"/>
                </a:moveTo>
                <a:lnTo>
                  <a:pt x="5840730" y="0"/>
                </a:lnTo>
                <a:lnTo>
                  <a:pt x="5090160" y="2775915"/>
                </a:lnTo>
                <a:cubicBezTo>
                  <a:pt x="5057140" y="2883865"/>
                  <a:pt x="5020310" y="2976575"/>
                  <a:pt x="4853940" y="2962605"/>
                </a:cubicBezTo>
                <a:cubicBezTo>
                  <a:pt x="4668520" y="2845765"/>
                  <a:pt x="4761230" y="2747975"/>
                  <a:pt x="4754880" y="2692095"/>
                </a:cubicBezTo>
                <a:cubicBezTo>
                  <a:pt x="4845050" y="2355545"/>
                  <a:pt x="4904740" y="2121865"/>
                  <a:pt x="4979670" y="1846275"/>
                </a:cubicBezTo>
                <a:cubicBezTo>
                  <a:pt x="5021580" y="1687525"/>
                  <a:pt x="4996180" y="1615135"/>
                  <a:pt x="4872990" y="1571955"/>
                </a:cubicBezTo>
                <a:cubicBezTo>
                  <a:pt x="4738370" y="1563065"/>
                  <a:pt x="4699000" y="1597355"/>
                  <a:pt x="4655820" y="1770075"/>
                </a:cubicBezTo>
                <a:cubicBezTo>
                  <a:pt x="4671060" y="1858975"/>
                  <a:pt x="3878580" y="4599635"/>
                  <a:pt x="3893820" y="4688535"/>
                </a:cubicBezTo>
                <a:cubicBezTo>
                  <a:pt x="3858895" y="4824425"/>
                  <a:pt x="3925570" y="4880305"/>
                  <a:pt x="3992880" y="4905705"/>
                </a:cubicBezTo>
                <a:cubicBezTo>
                  <a:pt x="4102100" y="4904435"/>
                  <a:pt x="4158615" y="4917135"/>
                  <a:pt x="4213860" y="4757115"/>
                </a:cubicBezTo>
                <a:lnTo>
                  <a:pt x="4457700" y="3842715"/>
                </a:lnTo>
                <a:cubicBezTo>
                  <a:pt x="4481830" y="3756355"/>
                  <a:pt x="4555490" y="3692855"/>
                  <a:pt x="4686300" y="3713175"/>
                </a:cubicBezTo>
                <a:cubicBezTo>
                  <a:pt x="4829810" y="3791915"/>
                  <a:pt x="4782820" y="3882085"/>
                  <a:pt x="4785360" y="3926535"/>
                </a:cubicBezTo>
                <a:lnTo>
                  <a:pt x="4028621" y="6887937"/>
                </a:lnTo>
                <a:lnTo>
                  <a:pt x="0" y="6877051"/>
                </a:lnTo>
                <a:lnTo>
                  <a:pt x="0" y="0"/>
                </a:lnTo>
                <a:close/>
              </a:path>
            </a:pathLst>
          </a:custGeom>
          <a:solidFill>
            <a:schemeClr val="bg2"/>
          </a:solidFill>
        </p:spPr>
        <p:txBody>
          <a:bodyPr anchor="ctr"/>
          <a:lstStyle>
            <a:lvl1pPr algn="ctr">
              <a:defRPr baseline="-25000"/>
            </a:lvl1pPr>
          </a:lstStyle>
          <a:p>
            <a:endParaRPr lang="en-US" dirty="0"/>
          </a:p>
        </p:txBody>
      </p:sp>
      <p:sp>
        <p:nvSpPr>
          <p:cNvPr id="8" name="Text Placeholder 7">
            <a:extLst>
              <a:ext uri="{FF2B5EF4-FFF2-40B4-BE49-F238E27FC236}">
                <a16:creationId xmlns:a16="http://schemas.microsoft.com/office/drawing/2014/main" id="{D5E91AD6-E4A6-F082-0E76-DAF7D57B5162}"/>
              </a:ext>
            </a:extLst>
          </p:cNvPr>
          <p:cNvSpPr>
            <a:spLocks noGrp="1"/>
          </p:cNvSpPr>
          <p:nvPr>
            <p:ph type="body" sz="quarter" idx="10" hasCustomPrompt="1"/>
          </p:nvPr>
        </p:nvSpPr>
        <p:spPr>
          <a:xfrm>
            <a:off x="7119274" y="3373515"/>
            <a:ext cx="4323426" cy="1008926"/>
          </a:xfrm>
        </p:spPr>
        <p:txBody>
          <a:bodyPr lIns="91440" rIns="91440">
            <a:noAutofit/>
          </a:bodyPr>
          <a:lstStyle>
            <a:lvl1pPr marL="0" indent="0">
              <a:buNone/>
              <a:defRPr sz="6000" b="1">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a:t>
            </a:r>
          </a:p>
        </p:txBody>
      </p:sp>
      <p:cxnSp>
        <p:nvCxnSpPr>
          <p:cNvPr id="19" name="Straight Connector 18">
            <a:extLst>
              <a:ext uri="{FF2B5EF4-FFF2-40B4-BE49-F238E27FC236}">
                <a16:creationId xmlns:a16="http://schemas.microsoft.com/office/drawing/2014/main" id="{7ADF7228-F4CB-A1B9-79EA-63240531648D}"/>
              </a:ext>
              <a:ext uri="{C183D7F6-B498-43B3-948B-1728B52AA6E4}">
                <adec:decorative xmlns:adec="http://schemas.microsoft.com/office/drawing/2017/decorative" val="1"/>
              </a:ext>
            </a:extLst>
          </p:cNvPr>
          <p:cNvCxnSpPr>
            <a:cxnSpLocks/>
          </p:cNvCxnSpPr>
          <p:nvPr userDrawn="1"/>
        </p:nvCxnSpPr>
        <p:spPr>
          <a:xfrm flipH="1">
            <a:off x="4559556" y="-10665"/>
            <a:ext cx="1930144" cy="687729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5316488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Agenda">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7B8C35C0-4758-2887-0763-E78795846CD3}"/>
              </a:ext>
              <a:ext uri="{C183D7F6-B498-43B3-948B-1728B52AA6E4}">
                <adec:decorative xmlns:adec="http://schemas.microsoft.com/office/drawing/2017/decorative" val="1"/>
              </a:ext>
            </a:extLst>
          </p:cNvPr>
          <p:cNvSpPr/>
          <p:nvPr userDrawn="1"/>
        </p:nvSpPr>
        <p:spPr>
          <a:xfrm>
            <a:off x="6093537" y="-1946"/>
            <a:ext cx="3601340" cy="6881814"/>
          </a:xfrm>
          <a:custGeom>
            <a:avLst/>
            <a:gdLst>
              <a:gd name="connsiteX0" fmla="*/ 3601340 w 3601340"/>
              <a:gd name="connsiteY0" fmla="*/ 0 h 6881814"/>
              <a:gd name="connsiteX1" fmla="*/ 0 w 3601340"/>
              <a:gd name="connsiteY1" fmla="*/ 0 h 6881814"/>
              <a:gd name="connsiteX2" fmla="*/ 0 w 3601340"/>
              <a:gd name="connsiteY2" fmla="*/ 6881815 h 6881814"/>
              <a:gd name="connsiteX3" fmla="*/ 1064235 w 3601340"/>
              <a:gd name="connsiteY3" fmla="*/ 6881815 h 6881814"/>
              <a:gd name="connsiteX4" fmla="*/ 1441045 w 3601340"/>
              <a:gd name="connsiteY4" fmla="*/ 5490188 h 6881814"/>
              <a:gd name="connsiteX5" fmla="*/ 1835678 w 3601340"/>
              <a:gd name="connsiteY5" fmla="*/ 4034957 h 6881814"/>
              <a:gd name="connsiteX6" fmla="*/ 2045724 w 3601340"/>
              <a:gd name="connsiteY6" fmla="*/ 3914112 h 6881814"/>
              <a:gd name="connsiteX7" fmla="*/ 2166660 w 3601340"/>
              <a:gd name="connsiteY7" fmla="*/ 4124001 h 6881814"/>
              <a:gd name="connsiteX8" fmla="*/ 1906966 w 3601340"/>
              <a:gd name="connsiteY8" fmla="*/ 5081858 h 6881814"/>
              <a:gd name="connsiteX9" fmla="*/ 2027902 w 3601340"/>
              <a:gd name="connsiteY9" fmla="*/ 5291747 h 6881814"/>
              <a:gd name="connsiteX10" fmla="*/ 2227765 w 3601340"/>
              <a:gd name="connsiteY10" fmla="*/ 5198887 h 6881814"/>
              <a:gd name="connsiteX11" fmla="*/ 2570204 w 3601340"/>
              <a:gd name="connsiteY11" fmla="*/ 3923016 h 6881814"/>
              <a:gd name="connsiteX12" fmla="*/ 2602029 w 3601340"/>
              <a:gd name="connsiteY12" fmla="*/ 3799627 h 6881814"/>
              <a:gd name="connsiteX13" fmla="*/ 3601340 w 3601340"/>
              <a:gd name="connsiteY13" fmla="*/ 0 h 6881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01340" h="6881814">
                <a:moveTo>
                  <a:pt x="3601340" y="0"/>
                </a:moveTo>
                <a:lnTo>
                  <a:pt x="0" y="0"/>
                </a:lnTo>
                <a:lnTo>
                  <a:pt x="0" y="6881815"/>
                </a:lnTo>
                <a:lnTo>
                  <a:pt x="1064235" y="6881815"/>
                </a:lnTo>
                <a:lnTo>
                  <a:pt x="1441045" y="5490188"/>
                </a:lnTo>
                <a:lnTo>
                  <a:pt x="1835678" y="4034957"/>
                </a:lnTo>
                <a:cubicBezTo>
                  <a:pt x="1859865" y="3943369"/>
                  <a:pt x="1954068" y="3889943"/>
                  <a:pt x="2045724" y="3914112"/>
                </a:cubicBezTo>
                <a:cubicBezTo>
                  <a:pt x="2137381" y="3938281"/>
                  <a:pt x="2190847" y="4032413"/>
                  <a:pt x="2166660" y="4124001"/>
                </a:cubicBezTo>
                <a:lnTo>
                  <a:pt x="1906966" y="5081858"/>
                </a:lnTo>
                <a:cubicBezTo>
                  <a:pt x="1882779" y="5173446"/>
                  <a:pt x="1936246" y="5267578"/>
                  <a:pt x="2027902" y="5291747"/>
                </a:cubicBezTo>
                <a:cubicBezTo>
                  <a:pt x="2109375" y="5313372"/>
                  <a:pt x="2193393" y="5272666"/>
                  <a:pt x="2227765" y="5198887"/>
                </a:cubicBezTo>
                <a:lnTo>
                  <a:pt x="2570204" y="3923016"/>
                </a:lnTo>
                <a:lnTo>
                  <a:pt x="2602029" y="3799627"/>
                </a:lnTo>
                <a:lnTo>
                  <a:pt x="3601340" y="0"/>
                </a:lnTo>
                <a:close/>
              </a:path>
            </a:pathLst>
          </a:custGeom>
          <a:solidFill>
            <a:srgbClr val="FFFFFF"/>
          </a:solidFill>
          <a:ln w="12700" cap="flat">
            <a:noFill/>
            <a:prstDash val="solid"/>
            <a:miter/>
          </a:ln>
        </p:spPr>
        <p:txBody>
          <a:bodyPr rtlCol="0" anchor="ctr"/>
          <a:lstStyle/>
          <a:p>
            <a:endParaRPr lang="en-US" dirty="0"/>
          </a:p>
        </p:txBody>
      </p:sp>
      <p:sp>
        <p:nvSpPr>
          <p:cNvPr id="14" name="Picture Placeholder 13">
            <a:extLst>
              <a:ext uri="{FF2B5EF4-FFF2-40B4-BE49-F238E27FC236}">
                <a16:creationId xmlns:a16="http://schemas.microsoft.com/office/drawing/2014/main" id="{4F200699-2797-D741-1EC1-B83FCA4B1977}"/>
              </a:ext>
            </a:extLst>
          </p:cNvPr>
          <p:cNvSpPr>
            <a:spLocks noGrp="1"/>
          </p:cNvSpPr>
          <p:nvPr>
            <p:ph type="pic" sz="quarter" idx="11"/>
          </p:nvPr>
        </p:nvSpPr>
        <p:spPr>
          <a:xfrm flipH="1">
            <a:off x="7163691" y="0"/>
            <a:ext cx="5024825" cy="6858000"/>
          </a:xfrm>
          <a:custGeom>
            <a:avLst/>
            <a:gdLst>
              <a:gd name="connsiteX0" fmla="*/ 0 w 6064250"/>
              <a:gd name="connsiteY0" fmla="*/ 0 h 6877051"/>
              <a:gd name="connsiteX1" fmla="*/ 606425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6064250"/>
              <a:gd name="connsiteY0" fmla="*/ 0 h 6877051"/>
              <a:gd name="connsiteX1" fmla="*/ 584073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5840730"/>
              <a:gd name="connsiteY0" fmla="*/ 0 h 6887937"/>
              <a:gd name="connsiteX1" fmla="*/ 5840730 w 5840730"/>
              <a:gd name="connsiteY1" fmla="*/ 0 h 6887937"/>
              <a:gd name="connsiteX2" fmla="*/ 4028621 w 5840730"/>
              <a:gd name="connsiteY2" fmla="*/ 6887937 h 6887937"/>
              <a:gd name="connsiteX3" fmla="*/ 0 w 5840730"/>
              <a:gd name="connsiteY3" fmla="*/ 6877051 h 6887937"/>
              <a:gd name="connsiteX4" fmla="*/ 0 w 5840730"/>
              <a:gd name="connsiteY4" fmla="*/ 0 h 6887937"/>
              <a:gd name="connsiteX0" fmla="*/ 0 w 5840730"/>
              <a:gd name="connsiteY0" fmla="*/ 0 h 6887937"/>
              <a:gd name="connsiteX1" fmla="*/ 5840730 w 5840730"/>
              <a:gd name="connsiteY1" fmla="*/ 0 h 6887937"/>
              <a:gd name="connsiteX2" fmla="*/ 5090160 w 5840730"/>
              <a:gd name="connsiteY2" fmla="*/ 2775915 h 6887937"/>
              <a:gd name="connsiteX3" fmla="*/ 4028621 w 5840730"/>
              <a:gd name="connsiteY3" fmla="*/ 6887937 h 6887937"/>
              <a:gd name="connsiteX4" fmla="*/ 0 w 5840730"/>
              <a:gd name="connsiteY4" fmla="*/ 6877051 h 6887937"/>
              <a:gd name="connsiteX5" fmla="*/ 0 w 5840730"/>
              <a:gd name="connsiteY5"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028621 w 5840730"/>
              <a:gd name="connsiteY4" fmla="*/ 6887937 h 6887937"/>
              <a:gd name="connsiteX5" fmla="*/ 0 w 5840730"/>
              <a:gd name="connsiteY5" fmla="*/ 6877051 h 6887937"/>
              <a:gd name="connsiteX6" fmla="*/ 0 w 5840730"/>
              <a:gd name="connsiteY6"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785360 w 5840730"/>
              <a:gd name="connsiteY4" fmla="*/ 3926535 h 6887937"/>
              <a:gd name="connsiteX5" fmla="*/ 4028621 w 5840730"/>
              <a:gd name="connsiteY5" fmla="*/ 6887937 h 6887937"/>
              <a:gd name="connsiteX6" fmla="*/ 0 w 5840730"/>
              <a:gd name="connsiteY6" fmla="*/ 6877051 h 6887937"/>
              <a:gd name="connsiteX7" fmla="*/ 0 w 5840730"/>
              <a:gd name="connsiteY7"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22520 w 5840730"/>
              <a:gd name="connsiteY5" fmla="*/ 3415995 h 6887937"/>
              <a:gd name="connsiteX6" fmla="*/ 4785360 w 5840730"/>
              <a:gd name="connsiteY6" fmla="*/ 3926535 h 6887937"/>
              <a:gd name="connsiteX7" fmla="*/ 4028621 w 5840730"/>
              <a:gd name="connsiteY7" fmla="*/ 6887937 h 6887937"/>
              <a:gd name="connsiteX8" fmla="*/ 0 w 5840730"/>
              <a:gd name="connsiteY8" fmla="*/ 6877051 h 6887937"/>
              <a:gd name="connsiteX9" fmla="*/ 0 w 5840730"/>
              <a:gd name="connsiteY9"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4922520 w 5840730"/>
              <a:gd name="connsiteY6" fmla="*/ 341599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922520 w 5840730"/>
              <a:gd name="connsiteY7" fmla="*/ 341599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457700 w 5840730"/>
              <a:gd name="connsiteY7" fmla="*/ 384271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213860 w 5840730"/>
              <a:gd name="connsiteY7" fmla="*/ 4757115 h 6887937"/>
              <a:gd name="connsiteX8" fmla="*/ 4457700 w 5840730"/>
              <a:gd name="connsiteY8" fmla="*/ 384271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37760 w 5840730"/>
              <a:gd name="connsiteY5" fmla="*/ 16100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5681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933950 w 5840730"/>
              <a:gd name="connsiteY3" fmla="*/ 273781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61560 w 5840730"/>
              <a:gd name="connsiteY3" fmla="*/ 29435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42510 w 5840730"/>
              <a:gd name="connsiteY3" fmla="*/ 30197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560570 w 5840730"/>
              <a:gd name="connsiteY11" fmla="*/ 412084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09160 w 5840730"/>
              <a:gd name="connsiteY11" fmla="*/ 363316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655820 w 5840730"/>
              <a:gd name="connsiteY6" fmla="*/ 1770075 h 6887937"/>
              <a:gd name="connsiteX7" fmla="*/ 3893820 w 5840730"/>
              <a:gd name="connsiteY7" fmla="*/ 4688535 h 6887937"/>
              <a:gd name="connsiteX8" fmla="*/ 3992880 w 5840730"/>
              <a:gd name="connsiteY8" fmla="*/ 490570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3893820 w 5840730"/>
              <a:gd name="connsiteY6" fmla="*/ 4688535 h 6887937"/>
              <a:gd name="connsiteX7" fmla="*/ 3992880 w 5840730"/>
              <a:gd name="connsiteY7" fmla="*/ 4905705 h 6887937"/>
              <a:gd name="connsiteX8" fmla="*/ 4213860 w 5840730"/>
              <a:gd name="connsiteY8" fmla="*/ 4757115 h 6887937"/>
              <a:gd name="connsiteX9" fmla="*/ 4457700 w 5840730"/>
              <a:gd name="connsiteY9" fmla="*/ 3842715 h 6887937"/>
              <a:gd name="connsiteX10" fmla="*/ 4686300 w 5840730"/>
              <a:gd name="connsiteY10" fmla="*/ 371317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3893820 w 5840730"/>
              <a:gd name="connsiteY5" fmla="*/ 4688535 h 6887937"/>
              <a:gd name="connsiteX6" fmla="*/ 3992880 w 5840730"/>
              <a:gd name="connsiteY6" fmla="*/ 4905705 h 6887937"/>
              <a:gd name="connsiteX7" fmla="*/ 4213860 w 5840730"/>
              <a:gd name="connsiteY7" fmla="*/ 4757115 h 6887937"/>
              <a:gd name="connsiteX8" fmla="*/ 4457700 w 5840730"/>
              <a:gd name="connsiteY8" fmla="*/ 3842715 h 6887937"/>
              <a:gd name="connsiteX9" fmla="*/ 4686300 w 5840730"/>
              <a:gd name="connsiteY9" fmla="*/ 371317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3893820 w 5840730"/>
              <a:gd name="connsiteY4" fmla="*/ 4688535 h 6887937"/>
              <a:gd name="connsiteX5" fmla="*/ 3992880 w 5840730"/>
              <a:gd name="connsiteY5" fmla="*/ 4905705 h 6887937"/>
              <a:gd name="connsiteX6" fmla="*/ 4213860 w 5840730"/>
              <a:gd name="connsiteY6" fmla="*/ 4757115 h 6887937"/>
              <a:gd name="connsiteX7" fmla="*/ 4457700 w 5840730"/>
              <a:gd name="connsiteY7" fmla="*/ 3842715 h 6887937"/>
              <a:gd name="connsiteX8" fmla="*/ 4686300 w 5840730"/>
              <a:gd name="connsiteY8" fmla="*/ 371317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3893820 w 5840730"/>
              <a:gd name="connsiteY3" fmla="*/ 4688535 h 6887937"/>
              <a:gd name="connsiteX4" fmla="*/ 3992880 w 5840730"/>
              <a:gd name="connsiteY4" fmla="*/ 4905705 h 6887937"/>
              <a:gd name="connsiteX5" fmla="*/ 4213860 w 5840730"/>
              <a:gd name="connsiteY5" fmla="*/ 4757115 h 6887937"/>
              <a:gd name="connsiteX6" fmla="*/ 4457700 w 5840730"/>
              <a:gd name="connsiteY6" fmla="*/ 3842715 h 6887937"/>
              <a:gd name="connsiteX7" fmla="*/ 4686300 w 5840730"/>
              <a:gd name="connsiteY7" fmla="*/ 371317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3893820 w 5840730"/>
              <a:gd name="connsiteY2" fmla="*/ 4688535 h 6887937"/>
              <a:gd name="connsiteX3" fmla="*/ 3992880 w 5840730"/>
              <a:gd name="connsiteY3" fmla="*/ 4905705 h 6887937"/>
              <a:gd name="connsiteX4" fmla="*/ 4213860 w 5840730"/>
              <a:gd name="connsiteY4" fmla="*/ 4757115 h 6887937"/>
              <a:gd name="connsiteX5" fmla="*/ 4457700 w 5840730"/>
              <a:gd name="connsiteY5" fmla="*/ 3842715 h 6887937"/>
              <a:gd name="connsiteX6" fmla="*/ 4686300 w 5840730"/>
              <a:gd name="connsiteY6" fmla="*/ 371317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4790753"/>
              <a:gd name="connsiteY0" fmla="*/ 0 h 6887937"/>
              <a:gd name="connsiteX1" fmla="*/ 2674743 w 4790753"/>
              <a:gd name="connsiteY1" fmla="*/ 49345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310950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12040 w 4790753"/>
              <a:gd name="connsiteY2" fmla="*/ 3464777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244891 w 4790753"/>
              <a:gd name="connsiteY2" fmla="*/ 3464778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392375 w 4790753"/>
              <a:gd name="connsiteY2" fmla="*/ 3464779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5110169"/>
              <a:gd name="connsiteY0" fmla="*/ 0 h 6887937"/>
              <a:gd name="connsiteX1" fmla="*/ 2487931 w 5110169"/>
              <a:gd name="connsiteY1" fmla="*/ 0 h 6887937"/>
              <a:gd name="connsiteX2" fmla="*/ 3392375 w 5110169"/>
              <a:gd name="connsiteY2" fmla="*/ 3464779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66000 w 5110169"/>
              <a:gd name="connsiteY2" fmla="*/ 4629324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16839 w 5110169"/>
              <a:gd name="connsiteY2" fmla="*/ 4550372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589019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034002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300466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42040 w 5110169"/>
              <a:gd name="connsiteY3" fmla="*/ 5566930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05329 w 5110169"/>
              <a:gd name="connsiteY2" fmla="*/ 4974740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75832 w 5110169"/>
              <a:gd name="connsiteY2" fmla="*/ 503395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198620 w 5110169"/>
              <a:gd name="connsiteY7" fmla="*/ 4133044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251960 w 5110169"/>
              <a:gd name="connsiteY7" fmla="*/ 4071856 h 6887937"/>
              <a:gd name="connsiteX8" fmla="*/ 5110169 w 5110169"/>
              <a:gd name="connsiteY8" fmla="*/ 6887937 h 6887937"/>
              <a:gd name="connsiteX9" fmla="*/ 0 w 5110169"/>
              <a:gd name="connsiteY9" fmla="*/ 6877051 h 6887937"/>
              <a:gd name="connsiteX10" fmla="*/ 0 w 5110169"/>
              <a:gd name="connsiteY10" fmla="*/ 0 h 6887937"/>
              <a:gd name="connsiteX0" fmla="*/ 0 w 5030921"/>
              <a:gd name="connsiteY0" fmla="*/ 0 h 6877051"/>
              <a:gd name="connsiteX1" fmla="*/ 2487931 w 5030921"/>
              <a:gd name="connsiteY1" fmla="*/ 0 h 6877051"/>
              <a:gd name="connsiteX2" fmla="*/ 3834825 w 5030921"/>
              <a:gd name="connsiteY2" fmla="*/ 5142514 h 6877051"/>
              <a:gd name="connsiteX3" fmla="*/ 4074118 w 5030921"/>
              <a:gd name="connsiteY3" fmla="*/ 5314407 h 6877051"/>
              <a:gd name="connsiteX4" fmla="*/ 4168140 w 5030921"/>
              <a:gd name="connsiteY4" fmla="*/ 5055407 h 6877051"/>
              <a:gd name="connsiteX5" fmla="*/ 3935730 w 5030921"/>
              <a:gd name="connsiteY5" fmla="*/ 4175425 h 6877051"/>
              <a:gd name="connsiteX6" fmla="*/ 4061460 w 5030921"/>
              <a:gd name="connsiteY6" fmla="*/ 3931157 h 6877051"/>
              <a:gd name="connsiteX7" fmla="*/ 4251960 w 5030921"/>
              <a:gd name="connsiteY7" fmla="*/ 4071856 h 6877051"/>
              <a:gd name="connsiteX8" fmla="*/ 5030921 w 5030921"/>
              <a:gd name="connsiteY8" fmla="*/ 6875699 h 6877051"/>
              <a:gd name="connsiteX9" fmla="*/ 0 w 5030921"/>
              <a:gd name="connsiteY9" fmla="*/ 6877051 h 6877051"/>
              <a:gd name="connsiteX10" fmla="*/ 0 w 5030921"/>
              <a:gd name="connsiteY10" fmla="*/ 0 h 6877051"/>
              <a:gd name="connsiteX0" fmla="*/ 0 w 4963865"/>
              <a:gd name="connsiteY0" fmla="*/ 0 h 6877051"/>
              <a:gd name="connsiteX1" fmla="*/ 2487931 w 4963865"/>
              <a:gd name="connsiteY1" fmla="*/ 0 h 6877051"/>
              <a:gd name="connsiteX2" fmla="*/ 3834825 w 4963865"/>
              <a:gd name="connsiteY2" fmla="*/ 5142514 h 6877051"/>
              <a:gd name="connsiteX3" fmla="*/ 4074118 w 4963865"/>
              <a:gd name="connsiteY3" fmla="*/ 5314407 h 6877051"/>
              <a:gd name="connsiteX4" fmla="*/ 4168140 w 4963865"/>
              <a:gd name="connsiteY4" fmla="*/ 5055407 h 6877051"/>
              <a:gd name="connsiteX5" fmla="*/ 3935730 w 4963865"/>
              <a:gd name="connsiteY5" fmla="*/ 4175425 h 6877051"/>
              <a:gd name="connsiteX6" fmla="*/ 4061460 w 4963865"/>
              <a:gd name="connsiteY6" fmla="*/ 3931157 h 6877051"/>
              <a:gd name="connsiteX7" fmla="*/ 4251960 w 4963865"/>
              <a:gd name="connsiteY7" fmla="*/ 4071856 h 6877051"/>
              <a:gd name="connsiteX8" fmla="*/ 4963865 w 4963865"/>
              <a:gd name="connsiteY8" fmla="*/ 6875699 h 6877051"/>
              <a:gd name="connsiteX9" fmla="*/ 0 w 4963865"/>
              <a:gd name="connsiteY9" fmla="*/ 6877051 h 6877051"/>
              <a:gd name="connsiteX10" fmla="*/ 0 w 4963865"/>
              <a:gd name="connsiteY10" fmla="*/ 0 h 6877051"/>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24825" h="6881818">
                <a:moveTo>
                  <a:pt x="0" y="0"/>
                </a:moveTo>
                <a:lnTo>
                  <a:pt x="2487931" y="0"/>
                </a:lnTo>
                <a:lnTo>
                  <a:pt x="3834825" y="5142514"/>
                </a:lnTo>
                <a:cubicBezTo>
                  <a:pt x="3851116" y="5182666"/>
                  <a:pt x="3878538" y="5351369"/>
                  <a:pt x="4048718" y="5314407"/>
                </a:cubicBezTo>
                <a:cubicBezTo>
                  <a:pt x="4218898" y="5277445"/>
                  <a:pt x="4184015" y="5205230"/>
                  <a:pt x="4168140" y="5055407"/>
                </a:cubicBezTo>
                <a:lnTo>
                  <a:pt x="3935730" y="4175425"/>
                </a:lnTo>
                <a:cubicBezTo>
                  <a:pt x="3924300" y="4083966"/>
                  <a:pt x="3902710" y="3989870"/>
                  <a:pt x="4061460" y="3941355"/>
                </a:cubicBezTo>
                <a:cubicBezTo>
                  <a:pt x="4194810" y="3923207"/>
                  <a:pt x="4213860" y="4007005"/>
                  <a:pt x="4251960" y="4071856"/>
                </a:cubicBezTo>
                <a:lnTo>
                  <a:pt x="5024825" y="6881818"/>
                </a:lnTo>
                <a:lnTo>
                  <a:pt x="0" y="6877051"/>
                </a:lnTo>
                <a:lnTo>
                  <a:pt x="0" y="0"/>
                </a:lnTo>
                <a:close/>
              </a:path>
            </a:pathLst>
          </a:custGeom>
          <a:solidFill>
            <a:schemeClr val="bg2"/>
          </a:solidFill>
        </p:spPr>
        <p:txBody>
          <a:bodyPr anchor="ctr"/>
          <a:lstStyle>
            <a:lvl1pPr algn="ctr">
              <a:defRPr baseline="-25000"/>
            </a:lvl1pPr>
          </a:lstStyle>
          <a:p>
            <a:endParaRPr lang="en-US" dirty="0"/>
          </a:p>
        </p:txBody>
      </p:sp>
      <p:cxnSp>
        <p:nvCxnSpPr>
          <p:cNvPr id="22" name="Straight Connector 21">
            <a:extLst>
              <a:ext uri="{FF2B5EF4-FFF2-40B4-BE49-F238E27FC236}">
                <a16:creationId xmlns:a16="http://schemas.microsoft.com/office/drawing/2014/main" id="{C01359A1-A1B1-9DC6-08B9-8042E7FBA168}"/>
              </a:ext>
              <a:ext uri="{C183D7F6-B498-43B3-948B-1728B52AA6E4}">
                <adec:decorative xmlns:adec="http://schemas.microsoft.com/office/drawing/2017/decorative" val="1"/>
              </a:ext>
            </a:extLst>
          </p:cNvPr>
          <p:cNvCxnSpPr>
            <a:cxnSpLocks/>
          </p:cNvCxnSpPr>
          <p:nvPr userDrawn="1"/>
        </p:nvCxnSpPr>
        <p:spPr>
          <a:xfrm rot="10800000" flipH="1">
            <a:off x="6889763" y="0"/>
            <a:ext cx="1822122" cy="6871447"/>
          </a:xfrm>
          <a:prstGeom prst="line">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sp>
        <p:nvSpPr>
          <p:cNvPr id="24" name="Footer Placeholder 8">
            <a:extLst>
              <a:ext uri="{FF2B5EF4-FFF2-40B4-BE49-F238E27FC236}">
                <a16:creationId xmlns:a16="http://schemas.microsoft.com/office/drawing/2014/main" id="{28D89004-F984-BB7D-2489-E7EC55129802}"/>
              </a:ext>
            </a:extLst>
          </p:cNvPr>
          <p:cNvSpPr>
            <a:spLocks noGrp="1"/>
          </p:cNvSpPr>
          <p:nvPr>
            <p:ph type="ftr" sz="quarter" idx="3"/>
          </p:nvPr>
        </p:nvSpPr>
        <p:spPr>
          <a:xfrm>
            <a:off x="824241" y="6290774"/>
            <a:ext cx="6637071" cy="365125"/>
          </a:xfrm>
          <a:prstGeom prst="rect">
            <a:avLst/>
          </a:prstGeom>
        </p:spPr>
        <p:txBody>
          <a:bodyPr/>
          <a:lstStyle>
            <a:lvl1pPr>
              <a:defRPr sz="1100" b="0" i="0" cap="all" baseline="0">
                <a:solidFill>
                  <a:schemeClr val="tx1"/>
                </a:solidFill>
                <a:latin typeface="+mn-lt"/>
              </a:defRPr>
            </a:lvl1pPr>
          </a:lstStyle>
          <a:p>
            <a:r>
              <a:rPr lang="en-US" dirty="0"/>
              <a:t>Add footer here</a:t>
            </a:r>
          </a:p>
        </p:txBody>
      </p:sp>
      <p:sp>
        <p:nvSpPr>
          <p:cNvPr id="21" name="Slide Number Placeholder 9">
            <a:extLst>
              <a:ext uri="{FF2B5EF4-FFF2-40B4-BE49-F238E27FC236}">
                <a16:creationId xmlns:a16="http://schemas.microsoft.com/office/drawing/2014/main" id="{E2790754-E9EF-9F79-825B-5AB348DFA62E}"/>
              </a:ext>
            </a:extLst>
          </p:cNvPr>
          <p:cNvSpPr>
            <a:spLocks noGrp="1"/>
          </p:cNvSpPr>
          <p:nvPr>
            <p:ph type="sldNum" sz="quarter" idx="4"/>
          </p:nvPr>
        </p:nvSpPr>
        <p:spPr>
          <a:xfrm>
            <a:off x="10768546" y="6290774"/>
            <a:ext cx="617912" cy="365125"/>
          </a:xfrm>
          <a:prstGeom prst="rect">
            <a:avLst/>
          </a:prstGeom>
        </p:spPr>
        <p:txBody>
          <a:bodyPr/>
          <a:lstStyle>
            <a:lvl1pPr algn="r">
              <a:defRPr sz="1100" b="0" i="0">
                <a:solidFill>
                  <a:schemeClr val="bg1"/>
                </a:solidFill>
                <a:latin typeface="+mn-lt"/>
              </a:defRPr>
            </a:lvl1pPr>
          </a:lstStyle>
          <a:p>
            <a:fld id="{3A98EE3D-8CD1-4C3F-BD1C-C98C9596463C}" type="slidenum">
              <a:rPr lang="en-US" smtClean="0"/>
              <a:pPr/>
              <a:t>‹#›</a:t>
            </a:fld>
            <a:endParaRPr lang="en-US" dirty="0"/>
          </a:p>
        </p:txBody>
      </p:sp>
      <p:sp>
        <p:nvSpPr>
          <p:cNvPr id="3" name="Title 1">
            <a:extLst>
              <a:ext uri="{FF2B5EF4-FFF2-40B4-BE49-F238E27FC236}">
                <a16:creationId xmlns:a16="http://schemas.microsoft.com/office/drawing/2014/main" id="{B7EC4C7D-9F32-3DD5-0898-0A64AB3E48C2}"/>
              </a:ext>
            </a:extLst>
          </p:cNvPr>
          <p:cNvSpPr>
            <a:spLocks noGrp="1"/>
          </p:cNvSpPr>
          <p:nvPr>
            <p:ph type="ctrTitle" hasCustomPrompt="1"/>
          </p:nvPr>
        </p:nvSpPr>
        <p:spPr>
          <a:xfrm>
            <a:off x="796322" y="320040"/>
            <a:ext cx="6732237" cy="1017147"/>
          </a:xfrm>
        </p:spPr>
        <p:txBody>
          <a:bodyPr anchor="b">
            <a:noAutofit/>
          </a:bodyPr>
          <a:lstStyle>
            <a:lvl1pPr algn="l">
              <a:lnSpc>
                <a:spcPct val="90000"/>
              </a:lnSpc>
              <a:defRPr sz="3600" spc="100" baseline="0">
                <a:solidFill>
                  <a:schemeClr val="tx1"/>
                </a:solidFill>
              </a:defRPr>
            </a:lvl1pPr>
          </a:lstStyle>
          <a:p>
            <a:r>
              <a:rPr lang="en-US" dirty="0"/>
              <a:t>Add title here</a:t>
            </a:r>
          </a:p>
        </p:txBody>
      </p:sp>
      <p:sp>
        <p:nvSpPr>
          <p:cNvPr id="4" name="Text Placeholder 7">
            <a:extLst>
              <a:ext uri="{FF2B5EF4-FFF2-40B4-BE49-F238E27FC236}">
                <a16:creationId xmlns:a16="http://schemas.microsoft.com/office/drawing/2014/main" id="{3CD56122-AE93-63D3-9B51-14AA353EC027}"/>
              </a:ext>
            </a:extLst>
          </p:cNvPr>
          <p:cNvSpPr>
            <a:spLocks noGrp="1"/>
          </p:cNvSpPr>
          <p:nvPr>
            <p:ph type="body" sz="quarter" idx="10" hasCustomPrompt="1"/>
          </p:nvPr>
        </p:nvSpPr>
        <p:spPr>
          <a:xfrm>
            <a:off x="824242" y="1749479"/>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o1.</a:t>
            </a:r>
          </a:p>
        </p:txBody>
      </p:sp>
      <p:sp>
        <p:nvSpPr>
          <p:cNvPr id="5" name="Text Placeholder 12">
            <a:extLst>
              <a:ext uri="{FF2B5EF4-FFF2-40B4-BE49-F238E27FC236}">
                <a16:creationId xmlns:a16="http://schemas.microsoft.com/office/drawing/2014/main" id="{80B457C0-C5F0-38B3-A5A4-4CF83DA5DCA9}"/>
              </a:ext>
            </a:extLst>
          </p:cNvPr>
          <p:cNvSpPr>
            <a:spLocks noGrp="1"/>
          </p:cNvSpPr>
          <p:nvPr>
            <p:ph type="body" sz="quarter" idx="16" hasCustomPrompt="1"/>
          </p:nvPr>
        </p:nvSpPr>
        <p:spPr>
          <a:xfrm>
            <a:off x="1643379" y="1749479"/>
            <a:ext cx="5885179" cy="533400"/>
          </a:xfrm>
        </p:spPr>
        <p:txBody>
          <a:bodyPr bIns="0" anchor="b"/>
          <a:lstStyle>
            <a:lvl1pPr marL="0" indent="0">
              <a:buNone/>
              <a:defRPr>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18" name="Text Placeholder 7">
            <a:extLst>
              <a:ext uri="{FF2B5EF4-FFF2-40B4-BE49-F238E27FC236}">
                <a16:creationId xmlns:a16="http://schemas.microsoft.com/office/drawing/2014/main" id="{A608DDE2-7690-8BBF-1E41-BF40F26AF191}"/>
              </a:ext>
            </a:extLst>
          </p:cNvPr>
          <p:cNvSpPr>
            <a:spLocks noGrp="1"/>
          </p:cNvSpPr>
          <p:nvPr>
            <p:ph type="body" sz="quarter" idx="13" hasCustomPrompt="1"/>
          </p:nvPr>
        </p:nvSpPr>
        <p:spPr>
          <a:xfrm>
            <a:off x="824242" y="3006909"/>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o3.</a:t>
            </a:r>
          </a:p>
        </p:txBody>
      </p:sp>
      <p:sp>
        <p:nvSpPr>
          <p:cNvPr id="19" name="Text Placeholder 12">
            <a:extLst>
              <a:ext uri="{FF2B5EF4-FFF2-40B4-BE49-F238E27FC236}">
                <a16:creationId xmlns:a16="http://schemas.microsoft.com/office/drawing/2014/main" id="{4A70176D-1CA9-F362-DA0D-140ADC80AB78}"/>
              </a:ext>
            </a:extLst>
          </p:cNvPr>
          <p:cNvSpPr>
            <a:spLocks noGrp="1"/>
          </p:cNvSpPr>
          <p:nvPr>
            <p:ph type="body" sz="quarter" idx="18" hasCustomPrompt="1"/>
          </p:nvPr>
        </p:nvSpPr>
        <p:spPr>
          <a:xfrm>
            <a:off x="1643379" y="3009613"/>
            <a:ext cx="5885179" cy="533400"/>
          </a:xfrm>
        </p:spPr>
        <p:txBody>
          <a:bodyPr bIns="0" anchor="b"/>
          <a:lstStyle>
            <a:lvl1pPr marL="0" indent="0">
              <a:buNone/>
              <a:defRPr>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25" name="Text Placeholder 7">
            <a:extLst>
              <a:ext uri="{FF2B5EF4-FFF2-40B4-BE49-F238E27FC236}">
                <a16:creationId xmlns:a16="http://schemas.microsoft.com/office/drawing/2014/main" id="{0B557568-DAFA-B892-D220-F9088C6909A3}"/>
              </a:ext>
            </a:extLst>
          </p:cNvPr>
          <p:cNvSpPr>
            <a:spLocks noGrp="1"/>
          </p:cNvSpPr>
          <p:nvPr>
            <p:ph type="body" sz="quarter" idx="14" hasCustomPrompt="1"/>
          </p:nvPr>
        </p:nvSpPr>
        <p:spPr>
          <a:xfrm>
            <a:off x="824242" y="3635783"/>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o4.</a:t>
            </a:r>
          </a:p>
        </p:txBody>
      </p:sp>
      <p:sp>
        <p:nvSpPr>
          <p:cNvPr id="26" name="Text Placeholder 12">
            <a:extLst>
              <a:ext uri="{FF2B5EF4-FFF2-40B4-BE49-F238E27FC236}">
                <a16:creationId xmlns:a16="http://schemas.microsoft.com/office/drawing/2014/main" id="{5920ECF3-A4B7-A9A1-C23F-56EDD775AC7B}"/>
              </a:ext>
            </a:extLst>
          </p:cNvPr>
          <p:cNvSpPr>
            <a:spLocks noGrp="1"/>
          </p:cNvSpPr>
          <p:nvPr>
            <p:ph type="body" sz="quarter" idx="19" hasCustomPrompt="1"/>
          </p:nvPr>
        </p:nvSpPr>
        <p:spPr>
          <a:xfrm>
            <a:off x="1643379" y="3638169"/>
            <a:ext cx="5885179" cy="533400"/>
          </a:xfrm>
        </p:spPr>
        <p:txBody>
          <a:bodyPr bIns="0" anchor="b"/>
          <a:lstStyle>
            <a:lvl1pPr marL="0" indent="0">
              <a:buNone/>
              <a:defRPr>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27" name="Text Placeholder 7">
            <a:extLst>
              <a:ext uri="{FF2B5EF4-FFF2-40B4-BE49-F238E27FC236}">
                <a16:creationId xmlns:a16="http://schemas.microsoft.com/office/drawing/2014/main" id="{0A92B7FF-F522-FFD6-3A37-5C7F5CB3AE4D}"/>
              </a:ext>
            </a:extLst>
          </p:cNvPr>
          <p:cNvSpPr>
            <a:spLocks noGrp="1"/>
          </p:cNvSpPr>
          <p:nvPr>
            <p:ph type="body" sz="quarter" idx="15" hasCustomPrompt="1"/>
          </p:nvPr>
        </p:nvSpPr>
        <p:spPr>
          <a:xfrm>
            <a:off x="824242" y="4264656"/>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o5.</a:t>
            </a:r>
          </a:p>
        </p:txBody>
      </p:sp>
      <p:sp>
        <p:nvSpPr>
          <p:cNvPr id="28" name="Text Placeholder 12">
            <a:extLst>
              <a:ext uri="{FF2B5EF4-FFF2-40B4-BE49-F238E27FC236}">
                <a16:creationId xmlns:a16="http://schemas.microsoft.com/office/drawing/2014/main" id="{718010FC-71DC-C4A0-BBE6-35E03F05FE2E}"/>
              </a:ext>
            </a:extLst>
          </p:cNvPr>
          <p:cNvSpPr>
            <a:spLocks noGrp="1"/>
          </p:cNvSpPr>
          <p:nvPr>
            <p:ph type="body" sz="quarter" idx="20" hasCustomPrompt="1"/>
          </p:nvPr>
        </p:nvSpPr>
        <p:spPr>
          <a:xfrm>
            <a:off x="1643379" y="4269747"/>
            <a:ext cx="5885179" cy="533400"/>
          </a:xfrm>
        </p:spPr>
        <p:txBody>
          <a:bodyPr bIns="0" anchor="b"/>
          <a:lstStyle>
            <a:lvl1pPr marL="0" indent="0">
              <a:buNone/>
              <a:defRPr>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29" name="Text Placeholder 7">
            <a:extLst>
              <a:ext uri="{FF2B5EF4-FFF2-40B4-BE49-F238E27FC236}">
                <a16:creationId xmlns:a16="http://schemas.microsoft.com/office/drawing/2014/main" id="{2512EE29-359B-8558-2A40-DB8D4D256652}"/>
              </a:ext>
            </a:extLst>
          </p:cNvPr>
          <p:cNvSpPr>
            <a:spLocks noGrp="1"/>
          </p:cNvSpPr>
          <p:nvPr>
            <p:ph type="body" sz="quarter" idx="12" hasCustomPrompt="1"/>
          </p:nvPr>
        </p:nvSpPr>
        <p:spPr>
          <a:xfrm>
            <a:off x="824242" y="2378035"/>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o2.</a:t>
            </a:r>
          </a:p>
        </p:txBody>
      </p:sp>
      <p:sp>
        <p:nvSpPr>
          <p:cNvPr id="30" name="Text Placeholder 12">
            <a:extLst>
              <a:ext uri="{FF2B5EF4-FFF2-40B4-BE49-F238E27FC236}">
                <a16:creationId xmlns:a16="http://schemas.microsoft.com/office/drawing/2014/main" id="{70CCBBEB-A224-6D89-748B-8053ED48B25A}"/>
              </a:ext>
            </a:extLst>
          </p:cNvPr>
          <p:cNvSpPr>
            <a:spLocks noGrp="1"/>
          </p:cNvSpPr>
          <p:nvPr>
            <p:ph type="body" sz="quarter" idx="17" hasCustomPrompt="1"/>
          </p:nvPr>
        </p:nvSpPr>
        <p:spPr>
          <a:xfrm>
            <a:off x="1643379" y="2378035"/>
            <a:ext cx="5885179" cy="533400"/>
          </a:xfrm>
        </p:spPr>
        <p:txBody>
          <a:bodyPr bIns="0" anchor="b">
            <a:normAutofit/>
          </a:bodyPr>
          <a:lstStyle>
            <a:lvl1pPr marL="0" indent="0">
              <a:buNone/>
              <a:defRPr sz="2000">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Tree>
    <p:extLst>
      <p:ext uri="{BB962C8B-B14F-4D97-AF65-F5344CB8AC3E}">
        <p14:creationId xmlns:p14="http://schemas.microsoft.com/office/powerpoint/2010/main" val="247370914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3_Title Slide">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615541" y="715654"/>
            <a:ext cx="4786877" cy="1518315"/>
          </a:xfrm>
        </p:spPr>
        <p:txBody>
          <a:bodyPr anchor="b">
            <a:normAutofit/>
          </a:bodyPr>
          <a:lstStyle>
            <a:lvl1pPr algn="l">
              <a:lnSpc>
                <a:spcPct val="90000"/>
              </a:lnSpc>
              <a:defRPr sz="3600" spc="100" baseline="0">
                <a:solidFill>
                  <a:schemeClr val="bg1"/>
                </a:solidFill>
              </a:defRPr>
            </a:lvl1pPr>
          </a:lstStyle>
          <a:p>
            <a:r>
              <a:rPr lang="en-US" dirty="0"/>
              <a:t>Add title here</a:t>
            </a:r>
          </a:p>
        </p:txBody>
      </p:sp>
      <p:sp>
        <p:nvSpPr>
          <p:cNvPr id="3" name="Subtitle 2"/>
          <p:cNvSpPr>
            <a:spLocks noGrp="1"/>
          </p:cNvSpPr>
          <p:nvPr>
            <p:ph type="subTitle" idx="1" hasCustomPrompt="1"/>
          </p:nvPr>
        </p:nvSpPr>
        <p:spPr>
          <a:xfrm>
            <a:off x="6605708" y="2431477"/>
            <a:ext cx="4786877" cy="763899"/>
          </a:xfrm>
        </p:spPr>
        <p:txBody>
          <a:bodyPr lIns="91440" tIns="91440" rIns="91440" bIns="0">
            <a:normAutofit/>
          </a:bodyPr>
          <a:lstStyle>
            <a:lvl1pPr marL="0" indent="0" algn="l">
              <a:spcBef>
                <a:spcPts val="0"/>
              </a:spcBef>
              <a:spcAft>
                <a:spcPts val="0"/>
              </a:spcAft>
              <a:buNone/>
              <a:defRPr sz="2400" cap="none" spc="0" baseline="0">
                <a:solidFill>
                  <a:schemeClr val="accent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dirty="0"/>
              <a:t>Add Subtitle here</a:t>
            </a:r>
          </a:p>
        </p:txBody>
      </p:sp>
      <p:sp>
        <p:nvSpPr>
          <p:cNvPr id="14" name="Picture Placeholder 13">
            <a:extLst>
              <a:ext uri="{FF2B5EF4-FFF2-40B4-BE49-F238E27FC236}">
                <a16:creationId xmlns:a16="http://schemas.microsoft.com/office/drawing/2014/main" id="{4F200699-2797-D741-1EC1-B83FCA4B1977}"/>
              </a:ext>
            </a:extLst>
          </p:cNvPr>
          <p:cNvSpPr>
            <a:spLocks noGrp="1"/>
          </p:cNvSpPr>
          <p:nvPr>
            <p:ph type="pic" sz="quarter" idx="11"/>
          </p:nvPr>
        </p:nvSpPr>
        <p:spPr>
          <a:xfrm>
            <a:off x="0" y="-2235"/>
            <a:ext cx="5840730" cy="6862275"/>
          </a:xfrm>
          <a:custGeom>
            <a:avLst/>
            <a:gdLst>
              <a:gd name="connsiteX0" fmla="*/ 0 w 6064250"/>
              <a:gd name="connsiteY0" fmla="*/ 0 h 6877051"/>
              <a:gd name="connsiteX1" fmla="*/ 606425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6064250"/>
              <a:gd name="connsiteY0" fmla="*/ 0 h 6877051"/>
              <a:gd name="connsiteX1" fmla="*/ 584073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5840730"/>
              <a:gd name="connsiteY0" fmla="*/ 0 h 6887937"/>
              <a:gd name="connsiteX1" fmla="*/ 5840730 w 5840730"/>
              <a:gd name="connsiteY1" fmla="*/ 0 h 6887937"/>
              <a:gd name="connsiteX2" fmla="*/ 4028621 w 5840730"/>
              <a:gd name="connsiteY2" fmla="*/ 6887937 h 6887937"/>
              <a:gd name="connsiteX3" fmla="*/ 0 w 5840730"/>
              <a:gd name="connsiteY3" fmla="*/ 6877051 h 6887937"/>
              <a:gd name="connsiteX4" fmla="*/ 0 w 5840730"/>
              <a:gd name="connsiteY4" fmla="*/ 0 h 6887937"/>
              <a:gd name="connsiteX0" fmla="*/ 0 w 5840730"/>
              <a:gd name="connsiteY0" fmla="*/ 0 h 6887937"/>
              <a:gd name="connsiteX1" fmla="*/ 5840730 w 5840730"/>
              <a:gd name="connsiteY1" fmla="*/ 0 h 6887937"/>
              <a:gd name="connsiteX2" fmla="*/ 5090160 w 5840730"/>
              <a:gd name="connsiteY2" fmla="*/ 2775915 h 6887937"/>
              <a:gd name="connsiteX3" fmla="*/ 4028621 w 5840730"/>
              <a:gd name="connsiteY3" fmla="*/ 6887937 h 6887937"/>
              <a:gd name="connsiteX4" fmla="*/ 0 w 5840730"/>
              <a:gd name="connsiteY4" fmla="*/ 6877051 h 6887937"/>
              <a:gd name="connsiteX5" fmla="*/ 0 w 5840730"/>
              <a:gd name="connsiteY5"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028621 w 5840730"/>
              <a:gd name="connsiteY4" fmla="*/ 6887937 h 6887937"/>
              <a:gd name="connsiteX5" fmla="*/ 0 w 5840730"/>
              <a:gd name="connsiteY5" fmla="*/ 6877051 h 6887937"/>
              <a:gd name="connsiteX6" fmla="*/ 0 w 5840730"/>
              <a:gd name="connsiteY6"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785360 w 5840730"/>
              <a:gd name="connsiteY4" fmla="*/ 3926535 h 6887937"/>
              <a:gd name="connsiteX5" fmla="*/ 4028621 w 5840730"/>
              <a:gd name="connsiteY5" fmla="*/ 6887937 h 6887937"/>
              <a:gd name="connsiteX6" fmla="*/ 0 w 5840730"/>
              <a:gd name="connsiteY6" fmla="*/ 6877051 h 6887937"/>
              <a:gd name="connsiteX7" fmla="*/ 0 w 5840730"/>
              <a:gd name="connsiteY7"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22520 w 5840730"/>
              <a:gd name="connsiteY5" fmla="*/ 3415995 h 6887937"/>
              <a:gd name="connsiteX6" fmla="*/ 4785360 w 5840730"/>
              <a:gd name="connsiteY6" fmla="*/ 3926535 h 6887937"/>
              <a:gd name="connsiteX7" fmla="*/ 4028621 w 5840730"/>
              <a:gd name="connsiteY7" fmla="*/ 6887937 h 6887937"/>
              <a:gd name="connsiteX8" fmla="*/ 0 w 5840730"/>
              <a:gd name="connsiteY8" fmla="*/ 6877051 h 6887937"/>
              <a:gd name="connsiteX9" fmla="*/ 0 w 5840730"/>
              <a:gd name="connsiteY9"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4922520 w 5840730"/>
              <a:gd name="connsiteY6" fmla="*/ 341599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922520 w 5840730"/>
              <a:gd name="connsiteY7" fmla="*/ 341599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457700 w 5840730"/>
              <a:gd name="connsiteY7" fmla="*/ 384271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213860 w 5840730"/>
              <a:gd name="connsiteY7" fmla="*/ 4757115 h 6887937"/>
              <a:gd name="connsiteX8" fmla="*/ 4457700 w 5840730"/>
              <a:gd name="connsiteY8" fmla="*/ 384271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37760 w 5840730"/>
              <a:gd name="connsiteY5" fmla="*/ 16100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5681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933950 w 5840730"/>
              <a:gd name="connsiteY3" fmla="*/ 273781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61560 w 5840730"/>
              <a:gd name="connsiteY3" fmla="*/ 29435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42510 w 5840730"/>
              <a:gd name="connsiteY3" fmla="*/ 30197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560570 w 5840730"/>
              <a:gd name="connsiteY11" fmla="*/ 412084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09160 w 5840730"/>
              <a:gd name="connsiteY11" fmla="*/ 363316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840730" h="6887937">
                <a:moveTo>
                  <a:pt x="0" y="0"/>
                </a:moveTo>
                <a:lnTo>
                  <a:pt x="5840730" y="0"/>
                </a:lnTo>
                <a:lnTo>
                  <a:pt x="5090160" y="2775915"/>
                </a:lnTo>
                <a:cubicBezTo>
                  <a:pt x="5057140" y="2883865"/>
                  <a:pt x="5020310" y="2976575"/>
                  <a:pt x="4853940" y="2962605"/>
                </a:cubicBezTo>
                <a:cubicBezTo>
                  <a:pt x="4668520" y="2845765"/>
                  <a:pt x="4761230" y="2747975"/>
                  <a:pt x="4754880" y="2692095"/>
                </a:cubicBezTo>
                <a:cubicBezTo>
                  <a:pt x="4845050" y="2355545"/>
                  <a:pt x="4904740" y="2121865"/>
                  <a:pt x="4979670" y="1846275"/>
                </a:cubicBezTo>
                <a:cubicBezTo>
                  <a:pt x="5021580" y="1687525"/>
                  <a:pt x="4996180" y="1615135"/>
                  <a:pt x="4872990" y="1571955"/>
                </a:cubicBezTo>
                <a:cubicBezTo>
                  <a:pt x="4738370" y="1563065"/>
                  <a:pt x="4699000" y="1597355"/>
                  <a:pt x="4655820" y="1770075"/>
                </a:cubicBezTo>
                <a:cubicBezTo>
                  <a:pt x="4671060" y="1858975"/>
                  <a:pt x="3878580" y="4599635"/>
                  <a:pt x="3893820" y="4688535"/>
                </a:cubicBezTo>
                <a:cubicBezTo>
                  <a:pt x="3858895" y="4824425"/>
                  <a:pt x="3925570" y="4880305"/>
                  <a:pt x="3992880" y="4905705"/>
                </a:cubicBezTo>
                <a:cubicBezTo>
                  <a:pt x="4102100" y="4904435"/>
                  <a:pt x="4158615" y="4917135"/>
                  <a:pt x="4213860" y="4757115"/>
                </a:cubicBezTo>
                <a:lnTo>
                  <a:pt x="4457700" y="3842715"/>
                </a:lnTo>
                <a:cubicBezTo>
                  <a:pt x="4481830" y="3756355"/>
                  <a:pt x="4555490" y="3692855"/>
                  <a:pt x="4686300" y="3713175"/>
                </a:cubicBezTo>
                <a:cubicBezTo>
                  <a:pt x="4829810" y="3791915"/>
                  <a:pt x="4782820" y="3882085"/>
                  <a:pt x="4785360" y="3926535"/>
                </a:cubicBezTo>
                <a:lnTo>
                  <a:pt x="4028621" y="6887937"/>
                </a:lnTo>
                <a:lnTo>
                  <a:pt x="0" y="6877051"/>
                </a:lnTo>
                <a:lnTo>
                  <a:pt x="0" y="0"/>
                </a:lnTo>
                <a:close/>
              </a:path>
            </a:pathLst>
          </a:custGeom>
          <a:solidFill>
            <a:schemeClr val="bg2"/>
          </a:solidFill>
          <a:ln>
            <a:noFill/>
          </a:ln>
        </p:spPr>
        <p:txBody>
          <a:bodyPr anchor="ctr"/>
          <a:lstStyle>
            <a:lvl1pPr algn="ctr">
              <a:defRPr baseline="-25000"/>
            </a:lvl1pPr>
          </a:lstStyle>
          <a:p>
            <a:endParaRPr lang="en-US" dirty="0"/>
          </a:p>
        </p:txBody>
      </p:sp>
      <p:sp>
        <p:nvSpPr>
          <p:cNvPr id="7" name="Text Placeholder 6">
            <a:extLst>
              <a:ext uri="{FF2B5EF4-FFF2-40B4-BE49-F238E27FC236}">
                <a16:creationId xmlns:a16="http://schemas.microsoft.com/office/drawing/2014/main" id="{E1A56017-320A-546E-A749-7145642CB967}"/>
              </a:ext>
            </a:extLst>
          </p:cNvPr>
          <p:cNvSpPr>
            <a:spLocks noGrp="1"/>
          </p:cNvSpPr>
          <p:nvPr>
            <p:ph type="body" sz="quarter" idx="12" hasCustomPrompt="1"/>
          </p:nvPr>
        </p:nvSpPr>
        <p:spPr>
          <a:xfrm>
            <a:off x="6605708" y="3348617"/>
            <a:ext cx="2699066" cy="2569866"/>
          </a:xfrm>
        </p:spPr>
        <p:txBody>
          <a:bodyPr lIns="91440" tIns="0">
            <a:normAutofit/>
          </a:bodyPr>
          <a:lstStyle>
            <a:lvl1pPr marL="274320" indent="-274320">
              <a:spcAft>
                <a:spcPts val="600"/>
              </a:spcAft>
              <a:buFont typeface="Courier New" panose="02070309020205020404" pitchFamily="49" charset="0"/>
              <a:buChar char="o"/>
              <a:defRPr sz="1400">
                <a:solidFill>
                  <a:schemeClr val="bg1"/>
                </a:solidFill>
              </a:defRPr>
            </a:lvl1pPr>
            <a:lvl2pPr marL="274320" indent="-274320">
              <a:buFont typeface="Courier New" panose="02070309020205020404" pitchFamily="49" charset="0"/>
              <a:buChar char="o"/>
              <a:defRPr sz="1200">
                <a:solidFill>
                  <a:schemeClr val="bg1"/>
                </a:solidFill>
              </a:defRPr>
            </a:lvl2pPr>
            <a:lvl3pPr marL="274320" indent="-274320">
              <a:buFont typeface="Courier New" panose="02070309020205020404" pitchFamily="49" charset="0"/>
              <a:buChar char="o"/>
              <a:defRPr sz="1050">
                <a:solidFill>
                  <a:schemeClr val="bg1"/>
                </a:solidFill>
              </a:defRPr>
            </a:lvl3pPr>
            <a:lvl4pPr marL="274320" indent="-274320">
              <a:buFont typeface="Courier New" panose="02070309020205020404" pitchFamily="49" charset="0"/>
              <a:buChar char="o"/>
              <a:defRPr sz="1050">
                <a:solidFill>
                  <a:schemeClr val="bg1"/>
                </a:solidFill>
              </a:defRPr>
            </a:lvl4pPr>
            <a:lvl5pPr marL="274320" indent="-274320">
              <a:buFont typeface="Courier New" panose="02070309020205020404" pitchFamily="49" charset="0"/>
              <a:buChar char="o"/>
              <a:defRPr sz="1050">
                <a:solidFill>
                  <a:schemeClr val="bg1"/>
                </a:solidFill>
              </a:defRPr>
            </a:lvl5pPr>
          </a:lstStyle>
          <a:p>
            <a:pPr lvl="0"/>
            <a:r>
              <a:rPr lang="en-US" dirty="0"/>
              <a:t>Click to add text</a:t>
            </a:r>
          </a:p>
        </p:txBody>
      </p:sp>
      <p:pic>
        <p:nvPicPr>
          <p:cNvPr id="9" name="Graphic 8">
            <a:extLst>
              <a:ext uri="{FF2B5EF4-FFF2-40B4-BE49-F238E27FC236}">
                <a16:creationId xmlns:a16="http://schemas.microsoft.com/office/drawing/2014/main" id="{546FE873-5DC1-BDE4-557B-F18695033673}"/>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4426666" y="5060315"/>
            <a:ext cx="927943" cy="1801301"/>
          </a:xfrm>
          <a:prstGeom prst="rect">
            <a:avLst/>
          </a:prstGeom>
        </p:spPr>
      </p:pic>
    </p:spTree>
    <p:extLst>
      <p:ext uri="{BB962C8B-B14F-4D97-AF65-F5344CB8AC3E}">
        <p14:creationId xmlns:p14="http://schemas.microsoft.com/office/powerpoint/2010/main" val="603767439"/>
      </p:ext>
    </p:extLst>
  </p:cSld>
  <p:clrMapOvr>
    <a:masterClrMapping/>
  </p:clrMapOvr>
</p:sldLayout>
</file>

<file path=ppt/slideLayouts/slideLayout413.xml><?xml version="1.0" encoding="utf-8"?>
<p:sldLayout xmlns:a="http://schemas.openxmlformats.org/drawingml/2006/main" xmlns:r="http://schemas.openxmlformats.org/officeDocument/2006/relationships" xmlns:p="http://schemas.openxmlformats.org/presentationml/2006/main" showMasterSp="0" preserve="1" userDrawn="1">
  <p:cSld name="Title and Content">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796322" y="320040"/>
            <a:ext cx="6732237" cy="1524000"/>
          </a:xfrm>
        </p:spPr>
        <p:txBody>
          <a:bodyPr anchor="b">
            <a:normAutofit/>
          </a:bodyPr>
          <a:lstStyle>
            <a:lvl1pPr algn="l">
              <a:lnSpc>
                <a:spcPct val="90000"/>
              </a:lnSpc>
              <a:defRPr sz="3600" spc="100" baseline="0">
                <a:solidFill>
                  <a:schemeClr val="tx1"/>
                </a:solidFill>
              </a:defRPr>
            </a:lvl1pPr>
          </a:lstStyle>
          <a:p>
            <a:r>
              <a:rPr lang="en-US" dirty="0"/>
              <a:t>Add title here</a:t>
            </a:r>
          </a:p>
        </p:txBody>
      </p:sp>
      <p:sp>
        <p:nvSpPr>
          <p:cNvPr id="4" name="Content Placeholder 3">
            <a:extLst>
              <a:ext uri="{FF2B5EF4-FFF2-40B4-BE49-F238E27FC236}">
                <a16:creationId xmlns:a16="http://schemas.microsoft.com/office/drawing/2014/main" id="{B3EF88AD-4B54-9DC5-D315-825BE9FCEEF4}"/>
              </a:ext>
            </a:extLst>
          </p:cNvPr>
          <p:cNvSpPr>
            <a:spLocks noGrp="1"/>
          </p:cNvSpPr>
          <p:nvPr>
            <p:ph sz="quarter" idx="17"/>
          </p:nvPr>
        </p:nvSpPr>
        <p:spPr>
          <a:xfrm>
            <a:off x="796322" y="2252076"/>
            <a:ext cx="5797550" cy="3051762"/>
          </a:xfrm>
        </p:spPr>
        <p:txBody>
          <a:bodyPr>
            <a:normAutofit/>
          </a:bodyPr>
          <a:lstStyle>
            <a:lvl1pPr>
              <a:defRPr sz="1400"/>
            </a:lvl1pPr>
            <a:lvl2pPr>
              <a:defRPr sz="1400"/>
            </a:lvl2pPr>
            <a:lvl3pPr>
              <a:defRPr sz="14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Picture Placeholder 13">
            <a:extLst>
              <a:ext uri="{FF2B5EF4-FFF2-40B4-BE49-F238E27FC236}">
                <a16:creationId xmlns:a16="http://schemas.microsoft.com/office/drawing/2014/main" id="{4F200699-2797-D741-1EC1-B83FCA4B1977}"/>
              </a:ext>
            </a:extLst>
          </p:cNvPr>
          <p:cNvSpPr>
            <a:spLocks noGrp="1"/>
          </p:cNvSpPr>
          <p:nvPr>
            <p:ph type="pic" sz="quarter" idx="11"/>
          </p:nvPr>
        </p:nvSpPr>
        <p:spPr>
          <a:xfrm flipH="1">
            <a:off x="7163691" y="0"/>
            <a:ext cx="5024825" cy="6858000"/>
          </a:xfrm>
          <a:custGeom>
            <a:avLst/>
            <a:gdLst>
              <a:gd name="connsiteX0" fmla="*/ 0 w 6064250"/>
              <a:gd name="connsiteY0" fmla="*/ 0 h 6877051"/>
              <a:gd name="connsiteX1" fmla="*/ 606425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6064250"/>
              <a:gd name="connsiteY0" fmla="*/ 0 h 6877051"/>
              <a:gd name="connsiteX1" fmla="*/ 584073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5840730"/>
              <a:gd name="connsiteY0" fmla="*/ 0 h 6887937"/>
              <a:gd name="connsiteX1" fmla="*/ 5840730 w 5840730"/>
              <a:gd name="connsiteY1" fmla="*/ 0 h 6887937"/>
              <a:gd name="connsiteX2" fmla="*/ 4028621 w 5840730"/>
              <a:gd name="connsiteY2" fmla="*/ 6887937 h 6887937"/>
              <a:gd name="connsiteX3" fmla="*/ 0 w 5840730"/>
              <a:gd name="connsiteY3" fmla="*/ 6877051 h 6887937"/>
              <a:gd name="connsiteX4" fmla="*/ 0 w 5840730"/>
              <a:gd name="connsiteY4" fmla="*/ 0 h 6887937"/>
              <a:gd name="connsiteX0" fmla="*/ 0 w 5840730"/>
              <a:gd name="connsiteY0" fmla="*/ 0 h 6887937"/>
              <a:gd name="connsiteX1" fmla="*/ 5840730 w 5840730"/>
              <a:gd name="connsiteY1" fmla="*/ 0 h 6887937"/>
              <a:gd name="connsiteX2" fmla="*/ 5090160 w 5840730"/>
              <a:gd name="connsiteY2" fmla="*/ 2775915 h 6887937"/>
              <a:gd name="connsiteX3" fmla="*/ 4028621 w 5840730"/>
              <a:gd name="connsiteY3" fmla="*/ 6887937 h 6887937"/>
              <a:gd name="connsiteX4" fmla="*/ 0 w 5840730"/>
              <a:gd name="connsiteY4" fmla="*/ 6877051 h 6887937"/>
              <a:gd name="connsiteX5" fmla="*/ 0 w 5840730"/>
              <a:gd name="connsiteY5"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028621 w 5840730"/>
              <a:gd name="connsiteY4" fmla="*/ 6887937 h 6887937"/>
              <a:gd name="connsiteX5" fmla="*/ 0 w 5840730"/>
              <a:gd name="connsiteY5" fmla="*/ 6877051 h 6887937"/>
              <a:gd name="connsiteX6" fmla="*/ 0 w 5840730"/>
              <a:gd name="connsiteY6"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785360 w 5840730"/>
              <a:gd name="connsiteY4" fmla="*/ 3926535 h 6887937"/>
              <a:gd name="connsiteX5" fmla="*/ 4028621 w 5840730"/>
              <a:gd name="connsiteY5" fmla="*/ 6887937 h 6887937"/>
              <a:gd name="connsiteX6" fmla="*/ 0 w 5840730"/>
              <a:gd name="connsiteY6" fmla="*/ 6877051 h 6887937"/>
              <a:gd name="connsiteX7" fmla="*/ 0 w 5840730"/>
              <a:gd name="connsiteY7"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22520 w 5840730"/>
              <a:gd name="connsiteY5" fmla="*/ 3415995 h 6887937"/>
              <a:gd name="connsiteX6" fmla="*/ 4785360 w 5840730"/>
              <a:gd name="connsiteY6" fmla="*/ 3926535 h 6887937"/>
              <a:gd name="connsiteX7" fmla="*/ 4028621 w 5840730"/>
              <a:gd name="connsiteY7" fmla="*/ 6887937 h 6887937"/>
              <a:gd name="connsiteX8" fmla="*/ 0 w 5840730"/>
              <a:gd name="connsiteY8" fmla="*/ 6877051 h 6887937"/>
              <a:gd name="connsiteX9" fmla="*/ 0 w 5840730"/>
              <a:gd name="connsiteY9"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4922520 w 5840730"/>
              <a:gd name="connsiteY6" fmla="*/ 341599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922520 w 5840730"/>
              <a:gd name="connsiteY7" fmla="*/ 341599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457700 w 5840730"/>
              <a:gd name="connsiteY7" fmla="*/ 384271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213860 w 5840730"/>
              <a:gd name="connsiteY7" fmla="*/ 4757115 h 6887937"/>
              <a:gd name="connsiteX8" fmla="*/ 4457700 w 5840730"/>
              <a:gd name="connsiteY8" fmla="*/ 384271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37760 w 5840730"/>
              <a:gd name="connsiteY5" fmla="*/ 16100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5681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933950 w 5840730"/>
              <a:gd name="connsiteY3" fmla="*/ 273781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61560 w 5840730"/>
              <a:gd name="connsiteY3" fmla="*/ 29435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42510 w 5840730"/>
              <a:gd name="connsiteY3" fmla="*/ 30197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560570 w 5840730"/>
              <a:gd name="connsiteY11" fmla="*/ 412084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09160 w 5840730"/>
              <a:gd name="connsiteY11" fmla="*/ 363316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655820 w 5840730"/>
              <a:gd name="connsiteY6" fmla="*/ 1770075 h 6887937"/>
              <a:gd name="connsiteX7" fmla="*/ 3893820 w 5840730"/>
              <a:gd name="connsiteY7" fmla="*/ 4688535 h 6887937"/>
              <a:gd name="connsiteX8" fmla="*/ 3992880 w 5840730"/>
              <a:gd name="connsiteY8" fmla="*/ 490570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3893820 w 5840730"/>
              <a:gd name="connsiteY6" fmla="*/ 4688535 h 6887937"/>
              <a:gd name="connsiteX7" fmla="*/ 3992880 w 5840730"/>
              <a:gd name="connsiteY7" fmla="*/ 4905705 h 6887937"/>
              <a:gd name="connsiteX8" fmla="*/ 4213860 w 5840730"/>
              <a:gd name="connsiteY8" fmla="*/ 4757115 h 6887937"/>
              <a:gd name="connsiteX9" fmla="*/ 4457700 w 5840730"/>
              <a:gd name="connsiteY9" fmla="*/ 3842715 h 6887937"/>
              <a:gd name="connsiteX10" fmla="*/ 4686300 w 5840730"/>
              <a:gd name="connsiteY10" fmla="*/ 371317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3893820 w 5840730"/>
              <a:gd name="connsiteY5" fmla="*/ 4688535 h 6887937"/>
              <a:gd name="connsiteX6" fmla="*/ 3992880 w 5840730"/>
              <a:gd name="connsiteY6" fmla="*/ 4905705 h 6887937"/>
              <a:gd name="connsiteX7" fmla="*/ 4213860 w 5840730"/>
              <a:gd name="connsiteY7" fmla="*/ 4757115 h 6887937"/>
              <a:gd name="connsiteX8" fmla="*/ 4457700 w 5840730"/>
              <a:gd name="connsiteY8" fmla="*/ 3842715 h 6887937"/>
              <a:gd name="connsiteX9" fmla="*/ 4686300 w 5840730"/>
              <a:gd name="connsiteY9" fmla="*/ 371317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3893820 w 5840730"/>
              <a:gd name="connsiteY4" fmla="*/ 4688535 h 6887937"/>
              <a:gd name="connsiteX5" fmla="*/ 3992880 w 5840730"/>
              <a:gd name="connsiteY5" fmla="*/ 4905705 h 6887937"/>
              <a:gd name="connsiteX6" fmla="*/ 4213860 w 5840730"/>
              <a:gd name="connsiteY6" fmla="*/ 4757115 h 6887937"/>
              <a:gd name="connsiteX7" fmla="*/ 4457700 w 5840730"/>
              <a:gd name="connsiteY7" fmla="*/ 3842715 h 6887937"/>
              <a:gd name="connsiteX8" fmla="*/ 4686300 w 5840730"/>
              <a:gd name="connsiteY8" fmla="*/ 371317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3893820 w 5840730"/>
              <a:gd name="connsiteY3" fmla="*/ 4688535 h 6887937"/>
              <a:gd name="connsiteX4" fmla="*/ 3992880 w 5840730"/>
              <a:gd name="connsiteY4" fmla="*/ 4905705 h 6887937"/>
              <a:gd name="connsiteX5" fmla="*/ 4213860 w 5840730"/>
              <a:gd name="connsiteY5" fmla="*/ 4757115 h 6887937"/>
              <a:gd name="connsiteX6" fmla="*/ 4457700 w 5840730"/>
              <a:gd name="connsiteY6" fmla="*/ 3842715 h 6887937"/>
              <a:gd name="connsiteX7" fmla="*/ 4686300 w 5840730"/>
              <a:gd name="connsiteY7" fmla="*/ 371317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3893820 w 5840730"/>
              <a:gd name="connsiteY2" fmla="*/ 4688535 h 6887937"/>
              <a:gd name="connsiteX3" fmla="*/ 3992880 w 5840730"/>
              <a:gd name="connsiteY3" fmla="*/ 4905705 h 6887937"/>
              <a:gd name="connsiteX4" fmla="*/ 4213860 w 5840730"/>
              <a:gd name="connsiteY4" fmla="*/ 4757115 h 6887937"/>
              <a:gd name="connsiteX5" fmla="*/ 4457700 w 5840730"/>
              <a:gd name="connsiteY5" fmla="*/ 3842715 h 6887937"/>
              <a:gd name="connsiteX6" fmla="*/ 4686300 w 5840730"/>
              <a:gd name="connsiteY6" fmla="*/ 371317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4790753"/>
              <a:gd name="connsiteY0" fmla="*/ 0 h 6887937"/>
              <a:gd name="connsiteX1" fmla="*/ 2674743 w 4790753"/>
              <a:gd name="connsiteY1" fmla="*/ 49345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310950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12040 w 4790753"/>
              <a:gd name="connsiteY2" fmla="*/ 3464777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244891 w 4790753"/>
              <a:gd name="connsiteY2" fmla="*/ 3464778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392375 w 4790753"/>
              <a:gd name="connsiteY2" fmla="*/ 3464779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5110169"/>
              <a:gd name="connsiteY0" fmla="*/ 0 h 6887937"/>
              <a:gd name="connsiteX1" fmla="*/ 2487931 w 5110169"/>
              <a:gd name="connsiteY1" fmla="*/ 0 h 6887937"/>
              <a:gd name="connsiteX2" fmla="*/ 3392375 w 5110169"/>
              <a:gd name="connsiteY2" fmla="*/ 3464779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66000 w 5110169"/>
              <a:gd name="connsiteY2" fmla="*/ 4629324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16839 w 5110169"/>
              <a:gd name="connsiteY2" fmla="*/ 4550372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589019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034002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300466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42040 w 5110169"/>
              <a:gd name="connsiteY3" fmla="*/ 5566930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05329 w 5110169"/>
              <a:gd name="connsiteY2" fmla="*/ 4974740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75832 w 5110169"/>
              <a:gd name="connsiteY2" fmla="*/ 503395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198620 w 5110169"/>
              <a:gd name="connsiteY7" fmla="*/ 4133044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251960 w 5110169"/>
              <a:gd name="connsiteY7" fmla="*/ 4071856 h 6887937"/>
              <a:gd name="connsiteX8" fmla="*/ 5110169 w 5110169"/>
              <a:gd name="connsiteY8" fmla="*/ 6887937 h 6887937"/>
              <a:gd name="connsiteX9" fmla="*/ 0 w 5110169"/>
              <a:gd name="connsiteY9" fmla="*/ 6877051 h 6887937"/>
              <a:gd name="connsiteX10" fmla="*/ 0 w 5110169"/>
              <a:gd name="connsiteY10" fmla="*/ 0 h 6887937"/>
              <a:gd name="connsiteX0" fmla="*/ 0 w 5030921"/>
              <a:gd name="connsiteY0" fmla="*/ 0 h 6877051"/>
              <a:gd name="connsiteX1" fmla="*/ 2487931 w 5030921"/>
              <a:gd name="connsiteY1" fmla="*/ 0 h 6877051"/>
              <a:gd name="connsiteX2" fmla="*/ 3834825 w 5030921"/>
              <a:gd name="connsiteY2" fmla="*/ 5142514 h 6877051"/>
              <a:gd name="connsiteX3" fmla="*/ 4074118 w 5030921"/>
              <a:gd name="connsiteY3" fmla="*/ 5314407 h 6877051"/>
              <a:gd name="connsiteX4" fmla="*/ 4168140 w 5030921"/>
              <a:gd name="connsiteY4" fmla="*/ 5055407 h 6877051"/>
              <a:gd name="connsiteX5" fmla="*/ 3935730 w 5030921"/>
              <a:gd name="connsiteY5" fmla="*/ 4175425 h 6877051"/>
              <a:gd name="connsiteX6" fmla="*/ 4061460 w 5030921"/>
              <a:gd name="connsiteY6" fmla="*/ 3931157 h 6877051"/>
              <a:gd name="connsiteX7" fmla="*/ 4251960 w 5030921"/>
              <a:gd name="connsiteY7" fmla="*/ 4071856 h 6877051"/>
              <a:gd name="connsiteX8" fmla="*/ 5030921 w 5030921"/>
              <a:gd name="connsiteY8" fmla="*/ 6875699 h 6877051"/>
              <a:gd name="connsiteX9" fmla="*/ 0 w 5030921"/>
              <a:gd name="connsiteY9" fmla="*/ 6877051 h 6877051"/>
              <a:gd name="connsiteX10" fmla="*/ 0 w 5030921"/>
              <a:gd name="connsiteY10" fmla="*/ 0 h 6877051"/>
              <a:gd name="connsiteX0" fmla="*/ 0 w 4963865"/>
              <a:gd name="connsiteY0" fmla="*/ 0 h 6877051"/>
              <a:gd name="connsiteX1" fmla="*/ 2487931 w 4963865"/>
              <a:gd name="connsiteY1" fmla="*/ 0 h 6877051"/>
              <a:gd name="connsiteX2" fmla="*/ 3834825 w 4963865"/>
              <a:gd name="connsiteY2" fmla="*/ 5142514 h 6877051"/>
              <a:gd name="connsiteX3" fmla="*/ 4074118 w 4963865"/>
              <a:gd name="connsiteY3" fmla="*/ 5314407 h 6877051"/>
              <a:gd name="connsiteX4" fmla="*/ 4168140 w 4963865"/>
              <a:gd name="connsiteY4" fmla="*/ 5055407 h 6877051"/>
              <a:gd name="connsiteX5" fmla="*/ 3935730 w 4963865"/>
              <a:gd name="connsiteY5" fmla="*/ 4175425 h 6877051"/>
              <a:gd name="connsiteX6" fmla="*/ 4061460 w 4963865"/>
              <a:gd name="connsiteY6" fmla="*/ 3931157 h 6877051"/>
              <a:gd name="connsiteX7" fmla="*/ 4251960 w 4963865"/>
              <a:gd name="connsiteY7" fmla="*/ 4071856 h 6877051"/>
              <a:gd name="connsiteX8" fmla="*/ 4963865 w 4963865"/>
              <a:gd name="connsiteY8" fmla="*/ 6875699 h 6877051"/>
              <a:gd name="connsiteX9" fmla="*/ 0 w 4963865"/>
              <a:gd name="connsiteY9" fmla="*/ 6877051 h 6877051"/>
              <a:gd name="connsiteX10" fmla="*/ 0 w 4963865"/>
              <a:gd name="connsiteY10" fmla="*/ 0 h 6877051"/>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24825" h="6881818">
                <a:moveTo>
                  <a:pt x="0" y="0"/>
                </a:moveTo>
                <a:lnTo>
                  <a:pt x="2487931" y="0"/>
                </a:lnTo>
                <a:lnTo>
                  <a:pt x="3834825" y="5142514"/>
                </a:lnTo>
                <a:cubicBezTo>
                  <a:pt x="3851116" y="5182666"/>
                  <a:pt x="3878538" y="5351369"/>
                  <a:pt x="4048718" y="5314407"/>
                </a:cubicBezTo>
                <a:cubicBezTo>
                  <a:pt x="4218898" y="5277445"/>
                  <a:pt x="4184015" y="5205230"/>
                  <a:pt x="4168140" y="5055407"/>
                </a:cubicBezTo>
                <a:lnTo>
                  <a:pt x="3935730" y="4175425"/>
                </a:lnTo>
                <a:cubicBezTo>
                  <a:pt x="3924300" y="4083966"/>
                  <a:pt x="3902710" y="3989870"/>
                  <a:pt x="4061460" y="3941355"/>
                </a:cubicBezTo>
                <a:cubicBezTo>
                  <a:pt x="4194810" y="3923207"/>
                  <a:pt x="4213860" y="4007005"/>
                  <a:pt x="4251960" y="4071856"/>
                </a:cubicBezTo>
                <a:lnTo>
                  <a:pt x="5024825" y="6881818"/>
                </a:lnTo>
                <a:lnTo>
                  <a:pt x="0" y="6877051"/>
                </a:lnTo>
                <a:lnTo>
                  <a:pt x="0" y="0"/>
                </a:lnTo>
                <a:close/>
              </a:path>
            </a:pathLst>
          </a:custGeom>
          <a:solidFill>
            <a:schemeClr val="bg2"/>
          </a:solidFill>
        </p:spPr>
        <p:txBody>
          <a:bodyPr anchor="ctr"/>
          <a:lstStyle>
            <a:lvl1pPr algn="ctr">
              <a:defRPr baseline="-25000"/>
            </a:lvl1pPr>
          </a:lstStyle>
          <a:p>
            <a:endParaRPr lang="en-US" dirty="0"/>
          </a:p>
        </p:txBody>
      </p:sp>
      <p:sp>
        <p:nvSpPr>
          <p:cNvPr id="23" name="Freeform: Shape 22">
            <a:extLst>
              <a:ext uri="{FF2B5EF4-FFF2-40B4-BE49-F238E27FC236}">
                <a16:creationId xmlns:a16="http://schemas.microsoft.com/office/drawing/2014/main" id="{7B8C35C0-4758-2887-0763-E78795846CD3}"/>
              </a:ext>
              <a:ext uri="{C183D7F6-B498-43B3-948B-1728B52AA6E4}">
                <adec:decorative xmlns:adec="http://schemas.microsoft.com/office/drawing/2017/decorative" val="1"/>
              </a:ext>
            </a:extLst>
          </p:cNvPr>
          <p:cNvSpPr/>
          <p:nvPr userDrawn="1"/>
        </p:nvSpPr>
        <p:spPr>
          <a:xfrm>
            <a:off x="6093537" y="-1946"/>
            <a:ext cx="3601340" cy="6881814"/>
          </a:xfrm>
          <a:custGeom>
            <a:avLst/>
            <a:gdLst>
              <a:gd name="connsiteX0" fmla="*/ 3601340 w 3601340"/>
              <a:gd name="connsiteY0" fmla="*/ 0 h 6881814"/>
              <a:gd name="connsiteX1" fmla="*/ 0 w 3601340"/>
              <a:gd name="connsiteY1" fmla="*/ 0 h 6881814"/>
              <a:gd name="connsiteX2" fmla="*/ 0 w 3601340"/>
              <a:gd name="connsiteY2" fmla="*/ 6881815 h 6881814"/>
              <a:gd name="connsiteX3" fmla="*/ 1064235 w 3601340"/>
              <a:gd name="connsiteY3" fmla="*/ 6881815 h 6881814"/>
              <a:gd name="connsiteX4" fmla="*/ 1441045 w 3601340"/>
              <a:gd name="connsiteY4" fmla="*/ 5490188 h 6881814"/>
              <a:gd name="connsiteX5" fmla="*/ 1835678 w 3601340"/>
              <a:gd name="connsiteY5" fmla="*/ 4034957 h 6881814"/>
              <a:gd name="connsiteX6" fmla="*/ 2045724 w 3601340"/>
              <a:gd name="connsiteY6" fmla="*/ 3914112 h 6881814"/>
              <a:gd name="connsiteX7" fmla="*/ 2166660 w 3601340"/>
              <a:gd name="connsiteY7" fmla="*/ 4124001 h 6881814"/>
              <a:gd name="connsiteX8" fmla="*/ 1906966 w 3601340"/>
              <a:gd name="connsiteY8" fmla="*/ 5081858 h 6881814"/>
              <a:gd name="connsiteX9" fmla="*/ 2027902 w 3601340"/>
              <a:gd name="connsiteY9" fmla="*/ 5291747 h 6881814"/>
              <a:gd name="connsiteX10" fmla="*/ 2227765 w 3601340"/>
              <a:gd name="connsiteY10" fmla="*/ 5198887 h 6881814"/>
              <a:gd name="connsiteX11" fmla="*/ 2570204 w 3601340"/>
              <a:gd name="connsiteY11" fmla="*/ 3923016 h 6881814"/>
              <a:gd name="connsiteX12" fmla="*/ 2602029 w 3601340"/>
              <a:gd name="connsiteY12" fmla="*/ 3799627 h 6881814"/>
              <a:gd name="connsiteX13" fmla="*/ 3601340 w 3601340"/>
              <a:gd name="connsiteY13" fmla="*/ 0 h 6881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01340" h="6881814">
                <a:moveTo>
                  <a:pt x="3601340" y="0"/>
                </a:moveTo>
                <a:lnTo>
                  <a:pt x="0" y="0"/>
                </a:lnTo>
                <a:lnTo>
                  <a:pt x="0" y="6881815"/>
                </a:lnTo>
                <a:lnTo>
                  <a:pt x="1064235" y="6881815"/>
                </a:lnTo>
                <a:lnTo>
                  <a:pt x="1441045" y="5490188"/>
                </a:lnTo>
                <a:lnTo>
                  <a:pt x="1835678" y="4034957"/>
                </a:lnTo>
                <a:cubicBezTo>
                  <a:pt x="1859865" y="3943369"/>
                  <a:pt x="1954068" y="3889943"/>
                  <a:pt x="2045724" y="3914112"/>
                </a:cubicBezTo>
                <a:cubicBezTo>
                  <a:pt x="2137381" y="3938281"/>
                  <a:pt x="2190847" y="4032413"/>
                  <a:pt x="2166660" y="4124001"/>
                </a:cubicBezTo>
                <a:lnTo>
                  <a:pt x="1906966" y="5081858"/>
                </a:lnTo>
                <a:cubicBezTo>
                  <a:pt x="1882779" y="5173446"/>
                  <a:pt x="1936246" y="5267578"/>
                  <a:pt x="2027902" y="5291747"/>
                </a:cubicBezTo>
                <a:cubicBezTo>
                  <a:pt x="2109375" y="5313372"/>
                  <a:pt x="2193393" y="5272666"/>
                  <a:pt x="2227765" y="5198887"/>
                </a:cubicBezTo>
                <a:lnTo>
                  <a:pt x="2570204" y="3923016"/>
                </a:lnTo>
                <a:lnTo>
                  <a:pt x="2602029" y="3799627"/>
                </a:lnTo>
                <a:lnTo>
                  <a:pt x="3601340" y="0"/>
                </a:lnTo>
                <a:close/>
              </a:path>
            </a:pathLst>
          </a:custGeom>
          <a:solidFill>
            <a:srgbClr val="FFFFFF"/>
          </a:solidFill>
          <a:ln w="12700" cap="flat">
            <a:noFill/>
            <a:prstDash val="solid"/>
            <a:miter/>
          </a:ln>
        </p:spPr>
        <p:txBody>
          <a:bodyPr rtlCol="0" anchor="ctr"/>
          <a:lstStyle/>
          <a:p>
            <a:endParaRPr lang="en-US" dirty="0"/>
          </a:p>
        </p:txBody>
      </p:sp>
      <p:cxnSp>
        <p:nvCxnSpPr>
          <p:cNvPr id="22" name="Straight Connector 21">
            <a:extLst>
              <a:ext uri="{FF2B5EF4-FFF2-40B4-BE49-F238E27FC236}">
                <a16:creationId xmlns:a16="http://schemas.microsoft.com/office/drawing/2014/main" id="{C01359A1-A1B1-9DC6-08B9-8042E7FBA168}"/>
              </a:ext>
              <a:ext uri="{C183D7F6-B498-43B3-948B-1728B52AA6E4}">
                <adec:decorative xmlns:adec="http://schemas.microsoft.com/office/drawing/2017/decorative" val="1"/>
              </a:ext>
            </a:extLst>
          </p:cNvPr>
          <p:cNvCxnSpPr>
            <a:cxnSpLocks/>
          </p:cNvCxnSpPr>
          <p:nvPr userDrawn="1"/>
        </p:nvCxnSpPr>
        <p:spPr>
          <a:xfrm rot="10800000" flipH="1">
            <a:off x="6889763" y="0"/>
            <a:ext cx="1822122" cy="6871447"/>
          </a:xfrm>
          <a:prstGeom prst="line">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sp>
        <p:nvSpPr>
          <p:cNvPr id="24" name="Footer Placeholder 8">
            <a:extLst>
              <a:ext uri="{FF2B5EF4-FFF2-40B4-BE49-F238E27FC236}">
                <a16:creationId xmlns:a16="http://schemas.microsoft.com/office/drawing/2014/main" id="{28D89004-F984-BB7D-2489-E7EC55129802}"/>
              </a:ext>
            </a:extLst>
          </p:cNvPr>
          <p:cNvSpPr>
            <a:spLocks noGrp="1"/>
          </p:cNvSpPr>
          <p:nvPr>
            <p:ph type="ftr" sz="quarter" idx="3"/>
          </p:nvPr>
        </p:nvSpPr>
        <p:spPr>
          <a:xfrm>
            <a:off x="824241" y="6290774"/>
            <a:ext cx="6637071" cy="365125"/>
          </a:xfrm>
          <a:prstGeom prst="rect">
            <a:avLst/>
          </a:prstGeom>
        </p:spPr>
        <p:txBody>
          <a:bodyPr/>
          <a:lstStyle>
            <a:lvl1pPr>
              <a:defRPr sz="1100" b="0" i="0" cap="all" baseline="0">
                <a:solidFill>
                  <a:schemeClr val="tx1"/>
                </a:solidFill>
                <a:latin typeface="+mn-lt"/>
              </a:defRPr>
            </a:lvl1pPr>
          </a:lstStyle>
          <a:p>
            <a:r>
              <a:rPr lang="en-US" dirty="0"/>
              <a:t>Add footer here</a:t>
            </a:r>
          </a:p>
        </p:txBody>
      </p:sp>
      <p:sp>
        <p:nvSpPr>
          <p:cNvPr id="21" name="Slide Number Placeholder 9">
            <a:extLst>
              <a:ext uri="{FF2B5EF4-FFF2-40B4-BE49-F238E27FC236}">
                <a16:creationId xmlns:a16="http://schemas.microsoft.com/office/drawing/2014/main" id="{E2790754-E9EF-9F79-825B-5AB348DFA62E}"/>
              </a:ext>
            </a:extLst>
          </p:cNvPr>
          <p:cNvSpPr>
            <a:spLocks noGrp="1"/>
          </p:cNvSpPr>
          <p:nvPr>
            <p:ph type="sldNum" sz="quarter" idx="4"/>
          </p:nvPr>
        </p:nvSpPr>
        <p:spPr>
          <a:xfrm>
            <a:off x="10768546" y="6290774"/>
            <a:ext cx="617912" cy="365125"/>
          </a:xfrm>
          <a:prstGeom prst="rect">
            <a:avLst/>
          </a:prstGeom>
        </p:spPr>
        <p:txBody>
          <a:bodyPr/>
          <a:lstStyle>
            <a:lvl1pPr algn="r">
              <a:defRPr sz="1100" b="0" i="0">
                <a:solidFill>
                  <a:schemeClr val="tx1"/>
                </a:solidFill>
                <a:latin typeface="+mn-lt"/>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120955189"/>
      </p:ext>
    </p:extLst>
  </p:cSld>
  <p:clrMapOvr>
    <a:masterClrMapping/>
  </p:clrMapOvr>
</p:sldLayout>
</file>

<file path=ppt/slideLayouts/slideLayout510.xml><?xml version="1.0" encoding="utf-8"?>
<p:sldLayout xmlns:a="http://schemas.openxmlformats.org/drawingml/2006/main" xmlns:r="http://schemas.openxmlformats.org/officeDocument/2006/relationships" xmlns:p="http://schemas.openxmlformats.org/presentationml/2006/main" showMasterSp="0" preserve="1" userDrawn="1">
  <p:cSld name="Title and Content (Single lin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796322" y="408820"/>
            <a:ext cx="8935507" cy="949467"/>
          </a:xfrm>
        </p:spPr>
        <p:txBody>
          <a:bodyPr anchor="b">
            <a:normAutofit/>
          </a:bodyPr>
          <a:lstStyle>
            <a:lvl1pPr algn="l">
              <a:lnSpc>
                <a:spcPct val="90000"/>
              </a:lnSpc>
              <a:defRPr sz="3600" spc="100" baseline="0">
                <a:solidFill>
                  <a:schemeClr val="tx1"/>
                </a:solidFill>
              </a:defRPr>
            </a:lvl1pPr>
          </a:lstStyle>
          <a:p>
            <a:r>
              <a:rPr lang="en-US" dirty="0"/>
              <a:t>Add title here</a:t>
            </a:r>
          </a:p>
        </p:txBody>
      </p:sp>
      <p:sp>
        <p:nvSpPr>
          <p:cNvPr id="4" name="Content Placeholder 3">
            <a:extLst>
              <a:ext uri="{FF2B5EF4-FFF2-40B4-BE49-F238E27FC236}">
                <a16:creationId xmlns:a16="http://schemas.microsoft.com/office/drawing/2014/main" id="{940D7E9A-1E17-C6A0-31A6-F6F620FF9E84}"/>
              </a:ext>
            </a:extLst>
          </p:cNvPr>
          <p:cNvSpPr>
            <a:spLocks noGrp="1"/>
          </p:cNvSpPr>
          <p:nvPr>
            <p:ph sz="quarter" idx="17"/>
          </p:nvPr>
        </p:nvSpPr>
        <p:spPr>
          <a:xfrm>
            <a:off x="796322" y="1986061"/>
            <a:ext cx="5797550" cy="4015244"/>
          </a:xfrm>
        </p:spPr>
        <p:txBody>
          <a:bodyPr>
            <a:normAutofit/>
          </a:bodyPr>
          <a:lstStyle>
            <a:lvl1pPr>
              <a:defRPr sz="1400"/>
            </a:lvl1pPr>
            <a:lvl2pPr>
              <a:defRPr sz="1400"/>
            </a:lvl2pPr>
            <a:lvl3pPr>
              <a:defRPr sz="14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Picture Placeholder 13">
            <a:extLst>
              <a:ext uri="{FF2B5EF4-FFF2-40B4-BE49-F238E27FC236}">
                <a16:creationId xmlns:a16="http://schemas.microsoft.com/office/drawing/2014/main" id="{4F200699-2797-D741-1EC1-B83FCA4B1977}"/>
              </a:ext>
            </a:extLst>
          </p:cNvPr>
          <p:cNvSpPr>
            <a:spLocks noGrp="1"/>
          </p:cNvSpPr>
          <p:nvPr>
            <p:ph type="pic" sz="quarter" idx="11"/>
          </p:nvPr>
        </p:nvSpPr>
        <p:spPr>
          <a:xfrm flipH="1">
            <a:off x="7163691" y="0"/>
            <a:ext cx="5024825" cy="6858000"/>
          </a:xfrm>
          <a:custGeom>
            <a:avLst/>
            <a:gdLst>
              <a:gd name="connsiteX0" fmla="*/ 0 w 6064250"/>
              <a:gd name="connsiteY0" fmla="*/ 0 h 6877051"/>
              <a:gd name="connsiteX1" fmla="*/ 606425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6064250"/>
              <a:gd name="connsiteY0" fmla="*/ 0 h 6877051"/>
              <a:gd name="connsiteX1" fmla="*/ 584073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5840730"/>
              <a:gd name="connsiteY0" fmla="*/ 0 h 6887937"/>
              <a:gd name="connsiteX1" fmla="*/ 5840730 w 5840730"/>
              <a:gd name="connsiteY1" fmla="*/ 0 h 6887937"/>
              <a:gd name="connsiteX2" fmla="*/ 4028621 w 5840730"/>
              <a:gd name="connsiteY2" fmla="*/ 6887937 h 6887937"/>
              <a:gd name="connsiteX3" fmla="*/ 0 w 5840730"/>
              <a:gd name="connsiteY3" fmla="*/ 6877051 h 6887937"/>
              <a:gd name="connsiteX4" fmla="*/ 0 w 5840730"/>
              <a:gd name="connsiteY4" fmla="*/ 0 h 6887937"/>
              <a:gd name="connsiteX0" fmla="*/ 0 w 5840730"/>
              <a:gd name="connsiteY0" fmla="*/ 0 h 6887937"/>
              <a:gd name="connsiteX1" fmla="*/ 5840730 w 5840730"/>
              <a:gd name="connsiteY1" fmla="*/ 0 h 6887937"/>
              <a:gd name="connsiteX2" fmla="*/ 5090160 w 5840730"/>
              <a:gd name="connsiteY2" fmla="*/ 2775915 h 6887937"/>
              <a:gd name="connsiteX3" fmla="*/ 4028621 w 5840730"/>
              <a:gd name="connsiteY3" fmla="*/ 6887937 h 6887937"/>
              <a:gd name="connsiteX4" fmla="*/ 0 w 5840730"/>
              <a:gd name="connsiteY4" fmla="*/ 6877051 h 6887937"/>
              <a:gd name="connsiteX5" fmla="*/ 0 w 5840730"/>
              <a:gd name="connsiteY5"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028621 w 5840730"/>
              <a:gd name="connsiteY4" fmla="*/ 6887937 h 6887937"/>
              <a:gd name="connsiteX5" fmla="*/ 0 w 5840730"/>
              <a:gd name="connsiteY5" fmla="*/ 6877051 h 6887937"/>
              <a:gd name="connsiteX6" fmla="*/ 0 w 5840730"/>
              <a:gd name="connsiteY6"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785360 w 5840730"/>
              <a:gd name="connsiteY4" fmla="*/ 3926535 h 6887937"/>
              <a:gd name="connsiteX5" fmla="*/ 4028621 w 5840730"/>
              <a:gd name="connsiteY5" fmla="*/ 6887937 h 6887937"/>
              <a:gd name="connsiteX6" fmla="*/ 0 w 5840730"/>
              <a:gd name="connsiteY6" fmla="*/ 6877051 h 6887937"/>
              <a:gd name="connsiteX7" fmla="*/ 0 w 5840730"/>
              <a:gd name="connsiteY7"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22520 w 5840730"/>
              <a:gd name="connsiteY5" fmla="*/ 3415995 h 6887937"/>
              <a:gd name="connsiteX6" fmla="*/ 4785360 w 5840730"/>
              <a:gd name="connsiteY6" fmla="*/ 3926535 h 6887937"/>
              <a:gd name="connsiteX7" fmla="*/ 4028621 w 5840730"/>
              <a:gd name="connsiteY7" fmla="*/ 6887937 h 6887937"/>
              <a:gd name="connsiteX8" fmla="*/ 0 w 5840730"/>
              <a:gd name="connsiteY8" fmla="*/ 6877051 h 6887937"/>
              <a:gd name="connsiteX9" fmla="*/ 0 w 5840730"/>
              <a:gd name="connsiteY9"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4922520 w 5840730"/>
              <a:gd name="connsiteY6" fmla="*/ 341599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922520 w 5840730"/>
              <a:gd name="connsiteY7" fmla="*/ 341599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457700 w 5840730"/>
              <a:gd name="connsiteY7" fmla="*/ 384271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213860 w 5840730"/>
              <a:gd name="connsiteY7" fmla="*/ 4757115 h 6887937"/>
              <a:gd name="connsiteX8" fmla="*/ 4457700 w 5840730"/>
              <a:gd name="connsiteY8" fmla="*/ 384271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37760 w 5840730"/>
              <a:gd name="connsiteY5" fmla="*/ 16100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5681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933950 w 5840730"/>
              <a:gd name="connsiteY3" fmla="*/ 273781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61560 w 5840730"/>
              <a:gd name="connsiteY3" fmla="*/ 29435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42510 w 5840730"/>
              <a:gd name="connsiteY3" fmla="*/ 30197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560570 w 5840730"/>
              <a:gd name="connsiteY11" fmla="*/ 412084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09160 w 5840730"/>
              <a:gd name="connsiteY11" fmla="*/ 363316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655820 w 5840730"/>
              <a:gd name="connsiteY6" fmla="*/ 1770075 h 6887937"/>
              <a:gd name="connsiteX7" fmla="*/ 3893820 w 5840730"/>
              <a:gd name="connsiteY7" fmla="*/ 4688535 h 6887937"/>
              <a:gd name="connsiteX8" fmla="*/ 3992880 w 5840730"/>
              <a:gd name="connsiteY8" fmla="*/ 490570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3893820 w 5840730"/>
              <a:gd name="connsiteY6" fmla="*/ 4688535 h 6887937"/>
              <a:gd name="connsiteX7" fmla="*/ 3992880 w 5840730"/>
              <a:gd name="connsiteY7" fmla="*/ 4905705 h 6887937"/>
              <a:gd name="connsiteX8" fmla="*/ 4213860 w 5840730"/>
              <a:gd name="connsiteY8" fmla="*/ 4757115 h 6887937"/>
              <a:gd name="connsiteX9" fmla="*/ 4457700 w 5840730"/>
              <a:gd name="connsiteY9" fmla="*/ 3842715 h 6887937"/>
              <a:gd name="connsiteX10" fmla="*/ 4686300 w 5840730"/>
              <a:gd name="connsiteY10" fmla="*/ 371317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3893820 w 5840730"/>
              <a:gd name="connsiteY5" fmla="*/ 4688535 h 6887937"/>
              <a:gd name="connsiteX6" fmla="*/ 3992880 w 5840730"/>
              <a:gd name="connsiteY6" fmla="*/ 4905705 h 6887937"/>
              <a:gd name="connsiteX7" fmla="*/ 4213860 w 5840730"/>
              <a:gd name="connsiteY7" fmla="*/ 4757115 h 6887937"/>
              <a:gd name="connsiteX8" fmla="*/ 4457700 w 5840730"/>
              <a:gd name="connsiteY8" fmla="*/ 3842715 h 6887937"/>
              <a:gd name="connsiteX9" fmla="*/ 4686300 w 5840730"/>
              <a:gd name="connsiteY9" fmla="*/ 371317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3893820 w 5840730"/>
              <a:gd name="connsiteY4" fmla="*/ 4688535 h 6887937"/>
              <a:gd name="connsiteX5" fmla="*/ 3992880 w 5840730"/>
              <a:gd name="connsiteY5" fmla="*/ 4905705 h 6887937"/>
              <a:gd name="connsiteX6" fmla="*/ 4213860 w 5840730"/>
              <a:gd name="connsiteY6" fmla="*/ 4757115 h 6887937"/>
              <a:gd name="connsiteX7" fmla="*/ 4457700 w 5840730"/>
              <a:gd name="connsiteY7" fmla="*/ 3842715 h 6887937"/>
              <a:gd name="connsiteX8" fmla="*/ 4686300 w 5840730"/>
              <a:gd name="connsiteY8" fmla="*/ 371317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3893820 w 5840730"/>
              <a:gd name="connsiteY3" fmla="*/ 4688535 h 6887937"/>
              <a:gd name="connsiteX4" fmla="*/ 3992880 w 5840730"/>
              <a:gd name="connsiteY4" fmla="*/ 4905705 h 6887937"/>
              <a:gd name="connsiteX5" fmla="*/ 4213860 w 5840730"/>
              <a:gd name="connsiteY5" fmla="*/ 4757115 h 6887937"/>
              <a:gd name="connsiteX6" fmla="*/ 4457700 w 5840730"/>
              <a:gd name="connsiteY6" fmla="*/ 3842715 h 6887937"/>
              <a:gd name="connsiteX7" fmla="*/ 4686300 w 5840730"/>
              <a:gd name="connsiteY7" fmla="*/ 371317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3893820 w 5840730"/>
              <a:gd name="connsiteY2" fmla="*/ 4688535 h 6887937"/>
              <a:gd name="connsiteX3" fmla="*/ 3992880 w 5840730"/>
              <a:gd name="connsiteY3" fmla="*/ 4905705 h 6887937"/>
              <a:gd name="connsiteX4" fmla="*/ 4213860 w 5840730"/>
              <a:gd name="connsiteY4" fmla="*/ 4757115 h 6887937"/>
              <a:gd name="connsiteX5" fmla="*/ 4457700 w 5840730"/>
              <a:gd name="connsiteY5" fmla="*/ 3842715 h 6887937"/>
              <a:gd name="connsiteX6" fmla="*/ 4686300 w 5840730"/>
              <a:gd name="connsiteY6" fmla="*/ 371317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4790753"/>
              <a:gd name="connsiteY0" fmla="*/ 0 h 6887937"/>
              <a:gd name="connsiteX1" fmla="*/ 2674743 w 4790753"/>
              <a:gd name="connsiteY1" fmla="*/ 49345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310950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12040 w 4790753"/>
              <a:gd name="connsiteY2" fmla="*/ 3464777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244891 w 4790753"/>
              <a:gd name="connsiteY2" fmla="*/ 3464778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392375 w 4790753"/>
              <a:gd name="connsiteY2" fmla="*/ 3464779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5110169"/>
              <a:gd name="connsiteY0" fmla="*/ 0 h 6887937"/>
              <a:gd name="connsiteX1" fmla="*/ 2487931 w 5110169"/>
              <a:gd name="connsiteY1" fmla="*/ 0 h 6887937"/>
              <a:gd name="connsiteX2" fmla="*/ 3392375 w 5110169"/>
              <a:gd name="connsiteY2" fmla="*/ 3464779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66000 w 5110169"/>
              <a:gd name="connsiteY2" fmla="*/ 4629324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16839 w 5110169"/>
              <a:gd name="connsiteY2" fmla="*/ 4550372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589019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034002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300466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42040 w 5110169"/>
              <a:gd name="connsiteY3" fmla="*/ 5566930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05329 w 5110169"/>
              <a:gd name="connsiteY2" fmla="*/ 4974740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75832 w 5110169"/>
              <a:gd name="connsiteY2" fmla="*/ 503395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198620 w 5110169"/>
              <a:gd name="connsiteY7" fmla="*/ 4133044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251960 w 5110169"/>
              <a:gd name="connsiteY7" fmla="*/ 4071856 h 6887937"/>
              <a:gd name="connsiteX8" fmla="*/ 5110169 w 5110169"/>
              <a:gd name="connsiteY8" fmla="*/ 6887937 h 6887937"/>
              <a:gd name="connsiteX9" fmla="*/ 0 w 5110169"/>
              <a:gd name="connsiteY9" fmla="*/ 6877051 h 6887937"/>
              <a:gd name="connsiteX10" fmla="*/ 0 w 5110169"/>
              <a:gd name="connsiteY10" fmla="*/ 0 h 6887937"/>
              <a:gd name="connsiteX0" fmla="*/ 0 w 5030921"/>
              <a:gd name="connsiteY0" fmla="*/ 0 h 6877051"/>
              <a:gd name="connsiteX1" fmla="*/ 2487931 w 5030921"/>
              <a:gd name="connsiteY1" fmla="*/ 0 h 6877051"/>
              <a:gd name="connsiteX2" fmla="*/ 3834825 w 5030921"/>
              <a:gd name="connsiteY2" fmla="*/ 5142514 h 6877051"/>
              <a:gd name="connsiteX3" fmla="*/ 4074118 w 5030921"/>
              <a:gd name="connsiteY3" fmla="*/ 5314407 h 6877051"/>
              <a:gd name="connsiteX4" fmla="*/ 4168140 w 5030921"/>
              <a:gd name="connsiteY4" fmla="*/ 5055407 h 6877051"/>
              <a:gd name="connsiteX5" fmla="*/ 3935730 w 5030921"/>
              <a:gd name="connsiteY5" fmla="*/ 4175425 h 6877051"/>
              <a:gd name="connsiteX6" fmla="*/ 4061460 w 5030921"/>
              <a:gd name="connsiteY6" fmla="*/ 3931157 h 6877051"/>
              <a:gd name="connsiteX7" fmla="*/ 4251960 w 5030921"/>
              <a:gd name="connsiteY7" fmla="*/ 4071856 h 6877051"/>
              <a:gd name="connsiteX8" fmla="*/ 5030921 w 5030921"/>
              <a:gd name="connsiteY8" fmla="*/ 6875699 h 6877051"/>
              <a:gd name="connsiteX9" fmla="*/ 0 w 5030921"/>
              <a:gd name="connsiteY9" fmla="*/ 6877051 h 6877051"/>
              <a:gd name="connsiteX10" fmla="*/ 0 w 5030921"/>
              <a:gd name="connsiteY10" fmla="*/ 0 h 6877051"/>
              <a:gd name="connsiteX0" fmla="*/ 0 w 4963865"/>
              <a:gd name="connsiteY0" fmla="*/ 0 h 6877051"/>
              <a:gd name="connsiteX1" fmla="*/ 2487931 w 4963865"/>
              <a:gd name="connsiteY1" fmla="*/ 0 h 6877051"/>
              <a:gd name="connsiteX2" fmla="*/ 3834825 w 4963865"/>
              <a:gd name="connsiteY2" fmla="*/ 5142514 h 6877051"/>
              <a:gd name="connsiteX3" fmla="*/ 4074118 w 4963865"/>
              <a:gd name="connsiteY3" fmla="*/ 5314407 h 6877051"/>
              <a:gd name="connsiteX4" fmla="*/ 4168140 w 4963865"/>
              <a:gd name="connsiteY4" fmla="*/ 5055407 h 6877051"/>
              <a:gd name="connsiteX5" fmla="*/ 3935730 w 4963865"/>
              <a:gd name="connsiteY5" fmla="*/ 4175425 h 6877051"/>
              <a:gd name="connsiteX6" fmla="*/ 4061460 w 4963865"/>
              <a:gd name="connsiteY6" fmla="*/ 3931157 h 6877051"/>
              <a:gd name="connsiteX7" fmla="*/ 4251960 w 4963865"/>
              <a:gd name="connsiteY7" fmla="*/ 4071856 h 6877051"/>
              <a:gd name="connsiteX8" fmla="*/ 4963865 w 4963865"/>
              <a:gd name="connsiteY8" fmla="*/ 6875699 h 6877051"/>
              <a:gd name="connsiteX9" fmla="*/ 0 w 4963865"/>
              <a:gd name="connsiteY9" fmla="*/ 6877051 h 6877051"/>
              <a:gd name="connsiteX10" fmla="*/ 0 w 4963865"/>
              <a:gd name="connsiteY10" fmla="*/ 0 h 6877051"/>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24825" h="6881818">
                <a:moveTo>
                  <a:pt x="0" y="0"/>
                </a:moveTo>
                <a:lnTo>
                  <a:pt x="2487931" y="0"/>
                </a:lnTo>
                <a:lnTo>
                  <a:pt x="3834825" y="5142514"/>
                </a:lnTo>
                <a:cubicBezTo>
                  <a:pt x="3851116" y="5182666"/>
                  <a:pt x="3878538" y="5351369"/>
                  <a:pt x="4048718" y="5314407"/>
                </a:cubicBezTo>
                <a:cubicBezTo>
                  <a:pt x="4218898" y="5277445"/>
                  <a:pt x="4184015" y="5205230"/>
                  <a:pt x="4168140" y="5055407"/>
                </a:cubicBezTo>
                <a:lnTo>
                  <a:pt x="3935730" y="4175425"/>
                </a:lnTo>
                <a:cubicBezTo>
                  <a:pt x="3924300" y="4083966"/>
                  <a:pt x="3902710" y="3989870"/>
                  <a:pt x="4061460" y="3941355"/>
                </a:cubicBezTo>
                <a:cubicBezTo>
                  <a:pt x="4194810" y="3923207"/>
                  <a:pt x="4213860" y="4007005"/>
                  <a:pt x="4251960" y="4071856"/>
                </a:cubicBezTo>
                <a:lnTo>
                  <a:pt x="5024825" y="6881818"/>
                </a:lnTo>
                <a:lnTo>
                  <a:pt x="0" y="6877051"/>
                </a:lnTo>
                <a:lnTo>
                  <a:pt x="0" y="0"/>
                </a:lnTo>
                <a:close/>
              </a:path>
            </a:pathLst>
          </a:custGeom>
          <a:solidFill>
            <a:schemeClr val="bg2"/>
          </a:solidFill>
        </p:spPr>
        <p:txBody>
          <a:bodyPr anchor="ctr"/>
          <a:lstStyle>
            <a:lvl1pPr algn="ctr">
              <a:defRPr baseline="-25000"/>
            </a:lvl1pPr>
          </a:lstStyle>
          <a:p>
            <a:endParaRPr lang="en-US" dirty="0"/>
          </a:p>
        </p:txBody>
      </p:sp>
      <p:sp>
        <p:nvSpPr>
          <p:cNvPr id="24" name="Footer Placeholder 8">
            <a:extLst>
              <a:ext uri="{FF2B5EF4-FFF2-40B4-BE49-F238E27FC236}">
                <a16:creationId xmlns:a16="http://schemas.microsoft.com/office/drawing/2014/main" id="{28D89004-F984-BB7D-2489-E7EC55129802}"/>
              </a:ext>
            </a:extLst>
          </p:cNvPr>
          <p:cNvSpPr>
            <a:spLocks noGrp="1"/>
          </p:cNvSpPr>
          <p:nvPr>
            <p:ph type="ftr" sz="quarter" idx="3"/>
          </p:nvPr>
        </p:nvSpPr>
        <p:spPr>
          <a:xfrm>
            <a:off x="824241" y="6290774"/>
            <a:ext cx="6637071" cy="365125"/>
          </a:xfrm>
          <a:prstGeom prst="rect">
            <a:avLst/>
          </a:prstGeom>
        </p:spPr>
        <p:txBody>
          <a:bodyPr/>
          <a:lstStyle>
            <a:lvl1pPr>
              <a:defRPr sz="1100" b="0" i="0" cap="all" baseline="0">
                <a:solidFill>
                  <a:schemeClr val="tx1"/>
                </a:solidFill>
                <a:latin typeface="+mn-lt"/>
              </a:defRPr>
            </a:lvl1pPr>
          </a:lstStyle>
          <a:p>
            <a:r>
              <a:rPr lang="en-US" dirty="0"/>
              <a:t>Add footer here</a:t>
            </a:r>
          </a:p>
        </p:txBody>
      </p:sp>
      <p:sp>
        <p:nvSpPr>
          <p:cNvPr id="21" name="Slide Number Placeholder 9">
            <a:extLst>
              <a:ext uri="{FF2B5EF4-FFF2-40B4-BE49-F238E27FC236}">
                <a16:creationId xmlns:a16="http://schemas.microsoft.com/office/drawing/2014/main" id="{E2790754-E9EF-9F79-825B-5AB348DFA62E}"/>
              </a:ext>
            </a:extLst>
          </p:cNvPr>
          <p:cNvSpPr>
            <a:spLocks noGrp="1"/>
          </p:cNvSpPr>
          <p:nvPr>
            <p:ph type="sldNum" sz="quarter" idx="4"/>
          </p:nvPr>
        </p:nvSpPr>
        <p:spPr>
          <a:xfrm>
            <a:off x="10768546" y="6290774"/>
            <a:ext cx="617912" cy="365125"/>
          </a:xfrm>
          <a:prstGeom prst="rect">
            <a:avLst/>
          </a:prstGeom>
        </p:spPr>
        <p:txBody>
          <a:bodyPr/>
          <a:lstStyle>
            <a:lvl1pPr algn="r">
              <a:defRPr sz="1100" b="0" i="0">
                <a:solidFill>
                  <a:schemeClr val="tx1"/>
                </a:solidFill>
                <a:latin typeface="+mn-lt"/>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77690504"/>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showMasterSp="0" preserve="1" userDrawn="1">
  <p:cSld name="Title and Content 2">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7B8C35C0-4758-2887-0763-E78795846CD3}"/>
              </a:ext>
              <a:ext uri="{C183D7F6-B498-43B3-948B-1728B52AA6E4}">
                <adec:decorative xmlns:adec="http://schemas.microsoft.com/office/drawing/2017/decorative" val="1"/>
              </a:ext>
            </a:extLst>
          </p:cNvPr>
          <p:cNvSpPr/>
          <p:nvPr userDrawn="1"/>
        </p:nvSpPr>
        <p:spPr>
          <a:xfrm>
            <a:off x="6093537" y="-1946"/>
            <a:ext cx="3601340" cy="6881814"/>
          </a:xfrm>
          <a:custGeom>
            <a:avLst/>
            <a:gdLst>
              <a:gd name="connsiteX0" fmla="*/ 3601340 w 3601340"/>
              <a:gd name="connsiteY0" fmla="*/ 0 h 6881814"/>
              <a:gd name="connsiteX1" fmla="*/ 0 w 3601340"/>
              <a:gd name="connsiteY1" fmla="*/ 0 h 6881814"/>
              <a:gd name="connsiteX2" fmla="*/ 0 w 3601340"/>
              <a:gd name="connsiteY2" fmla="*/ 6881815 h 6881814"/>
              <a:gd name="connsiteX3" fmla="*/ 1064235 w 3601340"/>
              <a:gd name="connsiteY3" fmla="*/ 6881815 h 6881814"/>
              <a:gd name="connsiteX4" fmla="*/ 1441045 w 3601340"/>
              <a:gd name="connsiteY4" fmla="*/ 5490188 h 6881814"/>
              <a:gd name="connsiteX5" fmla="*/ 1835678 w 3601340"/>
              <a:gd name="connsiteY5" fmla="*/ 4034957 h 6881814"/>
              <a:gd name="connsiteX6" fmla="*/ 2045724 w 3601340"/>
              <a:gd name="connsiteY6" fmla="*/ 3914112 h 6881814"/>
              <a:gd name="connsiteX7" fmla="*/ 2166660 w 3601340"/>
              <a:gd name="connsiteY7" fmla="*/ 4124001 h 6881814"/>
              <a:gd name="connsiteX8" fmla="*/ 1906966 w 3601340"/>
              <a:gd name="connsiteY8" fmla="*/ 5081858 h 6881814"/>
              <a:gd name="connsiteX9" fmla="*/ 2027902 w 3601340"/>
              <a:gd name="connsiteY9" fmla="*/ 5291747 h 6881814"/>
              <a:gd name="connsiteX10" fmla="*/ 2227765 w 3601340"/>
              <a:gd name="connsiteY10" fmla="*/ 5198887 h 6881814"/>
              <a:gd name="connsiteX11" fmla="*/ 2570204 w 3601340"/>
              <a:gd name="connsiteY11" fmla="*/ 3923016 h 6881814"/>
              <a:gd name="connsiteX12" fmla="*/ 2602029 w 3601340"/>
              <a:gd name="connsiteY12" fmla="*/ 3799627 h 6881814"/>
              <a:gd name="connsiteX13" fmla="*/ 3601340 w 3601340"/>
              <a:gd name="connsiteY13" fmla="*/ 0 h 6881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01340" h="6881814">
                <a:moveTo>
                  <a:pt x="3601340" y="0"/>
                </a:moveTo>
                <a:lnTo>
                  <a:pt x="0" y="0"/>
                </a:lnTo>
                <a:lnTo>
                  <a:pt x="0" y="6881815"/>
                </a:lnTo>
                <a:lnTo>
                  <a:pt x="1064235" y="6881815"/>
                </a:lnTo>
                <a:lnTo>
                  <a:pt x="1441045" y="5490188"/>
                </a:lnTo>
                <a:lnTo>
                  <a:pt x="1835678" y="4034957"/>
                </a:lnTo>
                <a:cubicBezTo>
                  <a:pt x="1859865" y="3943369"/>
                  <a:pt x="1954068" y="3889943"/>
                  <a:pt x="2045724" y="3914112"/>
                </a:cubicBezTo>
                <a:cubicBezTo>
                  <a:pt x="2137381" y="3938281"/>
                  <a:pt x="2190847" y="4032413"/>
                  <a:pt x="2166660" y="4124001"/>
                </a:cubicBezTo>
                <a:lnTo>
                  <a:pt x="1906966" y="5081858"/>
                </a:lnTo>
                <a:cubicBezTo>
                  <a:pt x="1882779" y="5173446"/>
                  <a:pt x="1936246" y="5267578"/>
                  <a:pt x="2027902" y="5291747"/>
                </a:cubicBezTo>
                <a:cubicBezTo>
                  <a:pt x="2109375" y="5313372"/>
                  <a:pt x="2193393" y="5272666"/>
                  <a:pt x="2227765" y="5198887"/>
                </a:cubicBezTo>
                <a:lnTo>
                  <a:pt x="2570204" y="3923016"/>
                </a:lnTo>
                <a:lnTo>
                  <a:pt x="2602029" y="3799627"/>
                </a:lnTo>
                <a:lnTo>
                  <a:pt x="3601340" y="0"/>
                </a:lnTo>
                <a:close/>
              </a:path>
            </a:pathLst>
          </a:custGeom>
          <a:solidFill>
            <a:srgbClr val="FFFFFF"/>
          </a:solidFill>
          <a:ln w="12700" cap="flat">
            <a:noFill/>
            <a:prstDash val="solid"/>
            <a:miter/>
          </a:ln>
        </p:spPr>
        <p:txBody>
          <a:bodyPr rtlCol="0" anchor="ctr"/>
          <a:lstStyle/>
          <a:p>
            <a:endParaRPr lang="en-US" dirty="0"/>
          </a:p>
        </p:txBody>
      </p:sp>
      <p:sp>
        <p:nvSpPr>
          <p:cNvPr id="2" name="Title 1"/>
          <p:cNvSpPr>
            <a:spLocks noGrp="1"/>
          </p:cNvSpPr>
          <p:nvPr>
            <p:ph type="ctrTitle" hasCustomPrompt="1"/>
          </p:nvPr>
        </p:nvSpPr>
        <p:spPr>
          <a:xfrm>
            <a:off x="796322" y="320040"/>
            <a:ext cx="6732237" cy="1524000"/>
          </a:xfrm>
        </p:spPr>
        <p:txBody>
          <a:bodyPr anchor="b">
            <a:normAutofit/>
          </a:bodyPr>
          <a:lstStyle>
            <a:lvl1pPr algn="l">
              <a:lnSpc>
                <a:spcPct val="90000"/>
              </a:lnSpc>
              <a:defRPr sz="3600" spc="100" baseline="0">
                <a:solidFill>
                  <a:schemeClr val="tx1"/>
                </a:solidFill>
              </a:defRPr>
            </a:lvl1pPr>
          </a:lstStyle>
          <a:p>
            <a:r>
              <a:rPr lang="en-US" dirty="0"/>
              <a:t>Add title here</a:t>
            </a:r>
          </a:p>
        </p:txBody>
      </p:sp>
      <p:sp>
        <p:nvSpPr>
          <p:cNvPr id="13" name="Text Placeholder 12">
            <a:extLst>
              <a:ext uri="{FF2B5EF4-FFF2-40B4-BE49-F238E27FC236}">
                <a16:creationId xmlns:a16="http://schemas.microsoft.com/office/drawing/2014/main" id="{6B00516E-9699-821C-0371-67A8478E101D}"/>
              </a:ext>
            </a:extLst>
          </p:cNvPr>
          <p:cNvSpPr>
            <a:spLocks noGrp="1"/>
          </p:cNvSpPr>
          <p:nvPr>
            <p:ph type="body" sz="quarter" idx="16" hasCustomPrompt="1"/>
          </p:nvPr>
        </p:nvSpPr>
        <p:spPr>
          <a:xfrm>
            <a:off x="796322" y="2252394"/>
            <a:ext cx="5797518" cy="2532966"/>
          </a:xfrm>
        </p:spPr>
        <p:txBody>
          <a:bodyPr lIns="91440" bIns="0" anchor="t">
            <a:normAutofit/>
          </a:bodyPr>
          <a:lstStyle>
            <a:lvl1pPr marL="0" indent="0">
              <a:spcBef>
                <a:spcPts val="600"/>
              </a:spcBef>
              <a:spcAft>
                <a:spcPts val="1800"/>
              </a:spcAft>
              <a:buNone/>
              <a:defRPr sz="1400"/>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cxnSp>
        <p:nvCxnSpPr>
          <p:cNvPr id="22" name="Straight Connector 21">
            <a:extLst>
              <a:ext uri="{FF2B5EF4-FFF2-40B4-BE49-F238E27FC236}">
                <a16:creationId xmlns:a16="http://schemas.microsoft.com/office/drawing/2014/main" id="{C01359A1-A1B1-9DC6-08B9-8042E7FBA168}"/>
              </a:ext>
              <a:ext uri="{C183D7F6-B498-43B3-948B-1728B52AA6E4}">
                <adec:decorative xmlns:adec="http://schemas.microsoft.com/office/drawing/2017/decorative" val="1"/>
              </a:ext>
            </a:extLst>
          </p:cNvPr>
          <p:cNvCxnSpPr>
            <a:cxnSpLocks/>
          </p:cNvCxnSpPr>
          <p:nvPr userDrawn="1"/>
        </p:nvCxnSpPr>
        <p:spPr>
          <a:xfrm rot="10800000" flipH="1">
            <a:off x="6889763" y="0"/>
            <a:ext cx="1822122" cy="6871447"/>
          </a:xfrm>
          <a:prstGeom prst="line">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sp>
        <p:nvSpPr>
          <p:cNvPr id="24" name="Footer Placeholder 8">
            <a:extLst>
              <a:ext uri="{FF2B5EF4-FFF2-40B4-BE49-F238E27FC236}">
                <a16:creationId xmlns:a16="http://schemas.microsoft.com/office/drawing/2014/main" id="{28D89004-F984-BB7D-2489-E7EC55129802}"/>
              </a:ext>
            </a:extLst>
          </p:cNvPr>
          <p:cNvSpPr>
            <a:spLocks noGrp="1"/>
          </p:cNvSpPr>
          <p:nvPr>
            <p:ph type="ftr" sz="quarter" idx="3"/>
          </p:nvPr>
        </p:nvSpPr>
        <p:spPr>
          <a:xfrm>
            <a:off x="824241" y="6290774"/>
            <a:ext cx="6637071" cy="365125"/>
          </a:xfrm>
          <a:prstGeom prst="rect">
            <a:avLst/>
          </a:prstGeom>
        </p:spPr>
        <p:txBody>
          <a:bodyPr/>
          <a:lstStyle>
            <a:lvl1pPr>
              <a:defRPr sz="1100" b="0" i="0" cap="all" baseline="0">
                <a:solidFill>
                  <a:schemeClr val="tx1"/>
                </a:solidFill>
                <a:latin typeface="+mn-lt"/>
              </a:defRPr>
            </a:lvl1pPr>
          </a:lstStyle>
          <a:p>
            <a:r>
              <a:rPr lang="en-US" dirty="0"/>
              <a:t>Add footer here</a:t>
            </a:r>
          </a:p>
        </p:txBody>
      </p:sp>
      <p:sp>
        <p:nvSpPr>
          <p:cNvPr id="14" name="Picture Placeholder 13">
            <a:extLst>
              <a:ext uri="{FF2B5EF4-FFF2-40B4-BE49-F238E27FC236}">
                <a16:creationId xmlns:a16="http://schemas.microsoft.com/office/drawing/2014/main" id="{4F200699-2797-D741-1EC1-B83FCA4B1977}"/>
              </a:ext>
            </a:extLst>
          </p:cNvPr>
          <p:cNvSpPr>
            <a:spLocks noGrp="1"/>
          </p:cNvSpPr>
          <p:nvPr>
            <p:ph type="pic" sz="quarter" idx="11"/>
          </p:nvPr>
        </p:nvSpPr>
        <p:spPr>
          <a:xfrm flipH="1">
            <a:off x="7163691" y="0"/>
            <a:ext cx="5024825" cy="6858000"/>
          </a:xfrm>
          <a:custGeom>
            <a:avLst/>
            <a:gdLst>
              <a:gd name="connsiteX0" fmla="*/ 0 w 6064250"/>
              <a:gd name="connsiteY0" fmla="*/ 0 h 6877051"/>
              <a:gd name="connsiteX1" fmla="*/ 606425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6064250"/>
              <a:gd name="connsiteY0" fmla="*/ 0 h 6877051"/>
              <a:gd name="connsiteX1" fmla="*/ 584073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5840730"/>
              <a:gd name="connsiteY0" fmla="*/ 0 h 6887937"/>
              <a:gd name="connsiteX1" fmla="*/ 5840730 w 5840730"/>
              <a:gd name="connsiteY1" fmla="*/ 0 h 6887937"/>
              <a:gd name="connsiteX2" fmla="*/ 4028621 w 5840730"/>
              <a:gd name="connsiteY2" fmla="*/ 6887937 h 6887937"/>
              <a:gd name="connsiteX3" fmla="*/ 0 w 5840730"/>
              <a:gd name="connsiteY3" fmla="*/ 6877051 h 6887937"/>
              <a:gd name="connsiteX4" fmla="*/ 0 w 5840730"/>
              <a:gd name="connsiteY4" fmla="*/ 0 h 6887937"/>
              <a:gd name="connsiteX0" fmla="*/ 0 w 5840730"/>
              <a:gd name="connsiteY0" fmla="*/ 0 h 6887937"/>
              <a:gd name="connsiteX1" fmla="*/ 5840730 w 5840730"/>
              <a:gd name="connsiteY1" fmla="*/ 0 h 6887937"/>
              <a:gd name="connsiteX2" fmla="*/ 5090160 w 5840730"/>
              <a:gd name="connsiteY2" fmla="*/ 2775915 h 6887937"/>
              <a:gd name="connsiteX3" fmla="*/ 4028621 w 5840730"/>
              <a:gd name="connsiteY3" fmla="*/ 6887937 h 6887937"/>
              <a:gd name="connsiteX4" fmla="*/ 0 w 5840730"/>
              <a:gd name="connsiteY4" fmla="*/ 6877051 h 6887937"/>
              <a:gd name="connsiteX5" fmla="*/ 0 w 5840730"/>
              <a:gd name="connsiteY5"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028621 w 5840730"/>
              <a:gd name="connsiteY4" fmla="*/ 6887937 h 6887937"/>
              <a:gd name="connsiteX5" fmla="*/ 0 w 5840730"/>
              <a:gd name="connsiteY5" fmla="*/ 6877051 h 6887937"/>
              <a:gd name="connsiteX6" fmla="*/ 0 w 5840730"/>
              <a:gd name="connsiteY6"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785360 w 5840730"/>
              <a:gd name="connsiteY4" fmla="*/ 3926535 h 6887937"/>
              <a:gd name="connsiteX5" fmla="*/ 4028621 w 5840730"/>
              <a:gd name="connsiteY5" fmla="*/ 6887937 h 6887937"/>
              <a:gd name="connsiteX6" fmla="*/ 0 w 5840730"/>
              <a:gd name="connsiteY6" fmla="*/ 6877051 h 6887937"/>
              <a:gd name="connsiteX7" fmla="*/ 0 w 5840730"/>
              <a:gd name="connsiteY7"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22520 w 5840730"/>
              <a:gd name="connsiteY5" fmla="*/ 3415995 h 6887937"/>
              <a:gd name="connsiteX6" fmla="*/ 4785360 w 5840730"/>
              <a:gd name="connsiteY6" fmla="*/ 3926535 h 6887937"/>
              <a:gd name="connsiteX7" fmla="*/ 4028621 w 5840730"/>
              <a:gd name="connsiteY7" fmla="*/ 6887937 h 6887937"/>
              <a:gd name="connsiteX8" fmla="*/ 0 w 5840730"/>
              <a:gd name="connsiteY8" fmla="*/ 6877051 h 6887937"/>
              <a:gd name="connsiteX9" fmla="*/ 0 w 5840730"/>
              <a:gd name="connsiteY9"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4922520 w 5840730"/>
              <a:gd name="connsiteY6" fmla="*/ 341599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922520 w 5840730"/>
              <a:gd name="connsiteY7" fmla="*/ 341599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457700 w 5840730"/>
              <a:gd name="connsiteY7" fmla="*/ 384271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213860 w 5840730"/>
              <a:gd name="connsiteY7" fmla="*/ 4757115 h 6887937"/>
              <a:gd name="connsiteX8" fmla="*/ 4457700 w 5840730"/>
              <a:gd name="connsiteY8" fmla="*/ 384271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37760 w 5840730"/>
              <a:gd name="connsiteY5" fmla="*/ 16100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5681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933950 w 5840730"/>
              <a:gd name="connsiteY3" fmla="*/ 273781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61560 w 5840730"/>
              <a:gd name="connsiteY3" fmla="*/ 29435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42510 w 5840730"/>
              <a:gd name="connsiteY3" fmla="*/ 30197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560570 w 5840730"/>
              <a:gd name="connsiteY11" fmla="*/ 412084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09160 w 5840730"/>
              <a:gd name="connsiteY11" fmla="*/ 363316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655820 w 5840730"/>
              <a:gd name="connsiteY6" fmla="*/ 1770075 h 6887937"/>
              <a:gd name="connsiteX7" fmla="*/ 3893820 w 5840730"/>
              <a:gd name="connsiteY7" fmla="*/ 4688535 h 6887937"/>
              <a:gd name="connsiteX8" fmla="*/ 3992880 w 5840730"/>
              <a:gd name="connsiteY8" fmla="*/ 490570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3893820 w 5840730"/>
              <a:gd name="connsiteY6" fmla="*/ 4688535 h 6887937"/>
              <a:gd name="connsiteX7" fmla="*/ 3992880 w 5840730"/>
              <a:gd name="connsiteY7" fmla="*/ 4905705 h 6887937"/>
              <a:gd name="connsiteX8" fmla="*/ 4213860 w 5840730"/>
              <a:gd name="connsiteY8" fmla="*/ 4757115 h 6887937"/>
              <a:gd name="connsiteX9" fmla="*/ 4457700 w 5840730"/>
              <a:gd name="connsiteY9" fmla="*/ 3842715 h 6887937"/>
              <a:gd name="connsiteX10" fmla="*/ 4686300 w 5840730"/>
              <a:gd name="connsiteY10" fmla="*/ 371317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3893820 w 5840730"/>
              <a:gd name="connsiteY5" fmla="*/ 4688535 h 6887937"/>
              <a:gd name="connsiteX6" fmla="*/ 3992880 w 5840730"/>
              <a:gd name="connsiteY6" fmla="*/ 4905705 h 6887937"/>
              <a:gd name="connsiteX7" fmla="*/ 4213860 w 5840730"/>
              <a:gd name="connsiteY7" fmla="*/ 4757115 h 6887937"/>
              <a:gd name="connsiteX8" fmla="*/ 4457700 w 5840730"/>
              <a:gd name="connsiteY8" fmla="*/ 3842715 h 6887937"/>
              <a:gd name="connsiteX9" fmla="*/ 4686300 w 5840730"/>
              <a:gd name="connsiteY9" fmla="*/ 371317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3893820 w 5840730"/>
              <a:gd name="connsiteY4" fmla="*/ 4688535 h 6887937"/>
              <a:gd name="connsiteX5" fmla="*/ 3992880 w 5840730"/>
              <a:gd name="connsiteY5" fmla="*/ 4905705 h 6887937"/>
              <a:gd name="connsiteX6" fmla="*/ 4213860 w 5840730"/>
              <a:gd name="connsiteY6" fmla="*/ 4757115 h 6887937"/>
              <a:gd name="connsiteX7" fmla="*/ 4457700 w 5840730"/>
              <a:gd name="connsiteY7" fmla="*/ 3842715 h 6887937"/>
              <a:gd name="connsiteX8" fmla="*/ 4686300 w 5840730"/>
              <a:gd name="connsiteY8" fmla="*/ 371317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3893820 w 5840730"/>
              <a:gd name="connsiteY3" fmla="*/ 4688535 h 6887937"/>
              <a:gd name="connsiteX4" fmla="*/ 3992880 w 5840730"/>
              <a:gd name="connsiteY4" fmla="*/ 4905705 h 6887937"/>
              <a:gd name="connsiteX5" fmla="*/ 4213860 w 5840730"/>
              <a:gd name="connsiteY5" fmla="*/ 4757115 h 6887937"/>
              <a:gd name="connsiteX6" fmla="*/ 4457700 w 5840730"/>
              <a:gd name="connsiteY6" fmla="*/ 3842715 h 6887937"/>
              <a:gd name="connsiteX7" fmla="*/ 4686300 w 5840730"/>
              <a:gd name="connsiteY7" fmla="*/ 371317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3893820 w 5840730"/>
              <a:gd name="connsiteY2" fmla="*/ 4688535 h 6887937"/>
              <a:gd name="connsiteX3" fmla="*/ 3992880 w 5840730"/>
              <a:gd name="connsiteY3" fmla="*/ 4905705 h 6887937"/>
              <a:gd name="connsiteX4" fmla="*/ 4213860 w 5840730"/>
              <a:gd name="connsiteY4" fmla="*/ 4757115 h 6887937"/>
              <a:gd name="connsiteX5" fmla="*/ 4457700 w 5840730"/>
              <a:gd name="connsiteY5" fmla="*/ 3842715 h 6887937"/>
              <a:gd name="connsiteX6" fmla="*/ 4686300 w 5840730"/>
              <a:gd name="connsiteY6" fmla="*/ 371317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4790753"/>
              <a:gd name="connsiteY0" fmla="*/ 0 h 6887937"/>
              <a:gd name="connsiteX1" fmla="*/ 2674743 w 4790753"/>
              <a:gd name="connsiteY1" fmla="*/ 49345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310950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12040 w 4790753"/>
              <a:gd name="connsiteY2" fmla="*/ 3464777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244891 w 4790753"/>
              <a:gd name="connsiteY2" fmla="*/ 3464778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392375 w 4790753"/>
              <a:gd name="connsiteY2" fmla="*/ 3464779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5110169"/>
              <a:gd name="connsiteY0" fmla="*/ 0 h 6887937"/>
              <a:gd name="connsiteX1" fmla="*/ 2487931 w 5110169"/>
              <a:gd name="connsiteY1" fmla="*/ 0 h 6887937"/>
              <a:gd name="connsiteX2" fmla="*/ 3392375 w 5110169"/>
              <a:gd name="connsiteY2" fmla="*/ 3464779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66000 w 5110169"/>
              <a:gd name="connsiteY2" fmla="*/ 4629324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16839 w 5110169"/>
              <a:gd name="connsiteY2" fmla="*/ 4550372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589019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034002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300466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42040 w 5110169"/>
              <a:gd name="connsiteY3" fmla="*/ 5566930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05329 w 5110169"/>
              <a:gd name="connsiteY2" fmla="*/ 4974740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75832 w 5110169"/>
              <a:gd name="connsiteY2" fmla="*/ 503395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198620 w 5110169"/>
              <a:gd name="connsiteY7" fmla="*/ 4133044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251960 w 5110169"/>
              <a:gd name="connsiteY7" fmla="*/ 4071856 h 6887937"/>
              <a:gd name="connsiteX8" fmla="*/ 5110169 w 5110169"/>
              <a:gd name="connsiteY8" fmla="*/ 6887937 h 6887937"/>
              <a:gd name="connsiteX9" fmla="*/ 0 w 5110169"/>
              <a:gd name="connsiteY9" fmla="*/ 6877051 h 6887937"/>
              <a:gd name="connsiteX10" fmla="*/ 0 w 5110169"/>
              <a:gd name="connsiteY10" fmla="*/ 0 h 6887937"/>
              <a:gd name="connsiteX0" fmla="*/ 0 w 5030921"/>
              <a:gd name="connsiteY0" fmla="*/ 0 h 6877051"/>
              <a:gd name="connsiteX1" fmla="*/ 2487931 w 5030921"/>
              <a:gd name="connsiteY1" fmla="*/ 0 h 6877051"/>
              <a:gd name="connsiteX2" fmla="*/ 3834825 w 5030921"/>
              <a:gd name="connsiteY2" fmla="*/ 5142514 h 6877051"/>
              <a:gd name="connsiteX3" fmla="*/ 4074118 w 5030921"/>
              <a:gd name="connsiteY3" fmla="*/ 5314407 h 6877051"/>
              <a:gd name="connsiteX4" fmla="*/ 4168140 w 5030921"/>
              <a:gd name="connsiteY4" fmla="*/ 5055407 h 6877051"/>
              <a:gd name="connsiteX5" fmla="*/ 3935730 w 5030921"/>
              <a:gd name="connsiteY5" fmla="*/ 4175425 h 6877051"/>
              <a:gd name="connsiteX6" fmla="*/ 4061460 w 5030921"/>
              <a:gd name="connsiteY6" fmla="*/ 3931157 h 6877051"/>
              <a:gd name="connsiteX7" fmla="*/ 4251960 w 5030921"/>
              <a:gd name="connsiteY7" fmla="*/ 4071856 h 6877051"/>
              <a:gd name="connsiteX8" fmla="*/ 5030921 w 5030921"/>
              <a:gd name="connsiteY8" fmla="*/ 6875699 h 6877051"/>
              <a:gd name="connsiteX9" fmla="*/ 0 w 5030921"/>
              <a:gd name="connsiteY9" fmla="*/ 6877051 h 6877051"/>
              <a:gd name="connsiteX10" fmla="*/ 0 w 5030921"/>
              <a:gd name="connsiteY10" fmla="*/ 0 h 6877051"/>
              <a:gd name="connsiteX0" fmla="*/ 0 w 4963865"/>
              <a:gd name="connsiteY0" fmla="*/ 0 h 6877051"/>
              <a:gd name="connsiteX1" fmla="*/ 2487931 w 4963865"/>
              <a:gd name="connsiteY1" fmla="*/ 0 h 6877051"/>
              <a:gd name="connsiteX2" fmla="*/ 3834825 w 4963865"/>
              <a:gd name="connsiteY2" fmla="*/ 5142514 h 6877051"/>
              <a:gd name="connsiteX3" fmla="*/ 4074118 w 4963865"/>
              <a:gd name="connsiteY3" fmla="*/ 5314407 h 6877051"/>
              <a:gd name="connsiteX4" fmla="*/ 4168140 w 4963865"/>
              <a:gd name="connsiteY4" fmla="*/ 5055407 h 6877051"/>
              <a:gd name="connsiteX5" fmla="*/ 3935730 w 4963865"/>
              <a:gd name="connsiteY5" fmla="*/ 4175425 h 6877051"/>
              <a:gd name="connsiteX6" fmla="*/ 4061460 w 4963865"/>
              <a:gd name="connsiteY6" fmla="*/ 3931157 h 6877051"/>
              <a:gd name="connsiteX7" fmla="*/ 4251960 w 4963865"/>
              <a:gd name="connsiteY7" fmla="*/ 4071856 h 6877051"/>
              <a:gd name="connsiteX8" fmla="*/ 4963865 w 4963865"/>
              <a:gd name="connsiteY8" fmla="*/ 6875699 h 6877051"/>
              <a:gd name="connsiteX9" fmla="*/ 0 w 4963865"/>
              <a:gd name="connsiteY9" fmla="*/ 6877051 h 6877051"/>
              <a:gd name="connsiteX10" fmla="*/ 0 w 4963865"/>
              <a:gd name="connsiteY10" fmla="*/ 0 h 6877051"/>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24825" h="6881818">
                <a:moveTo>
                  <a:pt x="0" y="0"/>
                </a:moveTo>
                <a:lnTo>
                  <a:pt x="2487931" y="0"/>
                </a:lnTo>
                <a:lnTo>
                  <a:pt x="3834825" y="5142514"/>
                </a:lnTo>
                <a:cubicBezTo>
                  <a:pt x="3851116" y="5182666"/>
                  <a:pt x="3878538" y="5351369"/>
                  <a:pt x="4048718" y="5314407"/>
                </a:cubicBezTo>
                <a:cubicBezTo>
                  <a:pt x="4218898" y="5277445"/>
                  <a:pt x="4184015" y="5205230"/>
                  <a:pt x="4168140" y="5055407"/>
                </a:cubicBezTo>
                <a:lnTo>
                  <a:pt x="3935730" y="4175425"/>
                </a:lnTo>
                <a:cubicBezTo>
                  <a:pt x="3924300" y="4083966"/>
                  <a:pt x="3902710" y="3989870"/>
                  <a:pt x="4061460" y="3941355"/>
                </a:cubicBezTo>
                <a:cubicBezTo>
                  <a:pt x="4194810" y="3923207"/>
                  <a:pt x="4213860" y="4007005"/>
                  <a:pt x="4251960" y="4071856"/>
                </a:cubicBezTo>
                <a:lnTo>
                  <a:pt x="5024825" y="6881818"/>
                </a:lnTo>
                <a:lnTo>
                  <a:pt x="0" y="6877051"/>
                </a:lnTo>
                <a:lnTo>
                  <a:pt x="0" y="0"/>
                </a:lnTo>
                <a:close/>
              </a:path>
            </a:pathLst>
          </a:custGeom>
          <a:solidFill>
            <a:schemeClr val="bg2"/>
          </a:solidFill>
        </p:spPr>
        <p:txBody>
          <a:bodyPr anchor="ctr"/>
          <a:lstStyle>
            <a:lvl1pPr algn="ctr">
              <a:defRPr baseline="-25000"/>
            </a:lvl1pPr>
          </a:lstStyle>
          <a:p>
            <a:endParaRPr lang="en-US" dirty="0"/>
          </a:p>
        </p:txBody>
      </p:sp>
      <p:sp>
        <p:nvSpPr>
          <p:cNvPr id="21" name="Slide Number Placeholder 9">
            <a:extLst>
              <a:ext uri="{FF2B5EF4-FFF2-40B4-BE49-F238E27FC236}">
                <a16:creationId xmlns:a16="http://schemas.microsoft.com/office/drawing/2014/main" id="{E2790754-E9EF-9F79-825B-5AB348DFA62E}"/>
              </a:ext>
            </a:extLst>
          </p:cNvPr>
          <p:cNvSpPr>
            <a:spLocks noGrp="1"/>
          </p:cNvSpPr>
          <p:nvPr>
            <p:ph type="sldNum" sz="quarter" idx="4"/>
          </p:nvPr>
        </p:nvSpPr>
        <p:spPr>
          <a:xfrm>
            <a:off x="10768546" y="6290774"/>
            <a:ext cx="617912" cy="365125"/>
          </a:xfrm>
          <a:prstGeom prst="rect">
            <a:avLst/>
          </a:prstGeom>
        </p:spPr>
        <p:txBody>
          <a:bodyPr/>
          <a:lstStyle>
            <a:lvl1pPr algn="r">
              <a:defRPr sz="1100" b="0" i="0">
                <a:solidFill>
                  <a:schemeClr val="tx1"/>
                </a:solidFill>
                <a:latin typeface="+mn-lt"/>
              </a:defRPr>
            </a:lvl1pPr>
          </a:lstStyle>
          <a:p>
            <a:fld id="{3A98EE3D-8CD1-4C3F-BD1C-C98C9596463C}" type="slidenum">
              <a:rPr lang="en-US" smtClean="0"/>
              <a:pPr/>
              <a:t>‹#›</a:t>
            </a:fld>
            <a:endParaRPr lang="en-US" dirty="0"/>
          </a:p>
        </p:txBody>
      </p:sp>
      <p:pic>
        <p:nvPicPr>
          <p:cNvPr id="3" name="Graphic 2">
            <a:extLst>
              <a:ext uri="{FF2B5EF4-FFF2-40B4-BE49-F238E27FC236}">
                <a16:creationId xmlns:a16="http://schemas.microsoft.com/office/drawing/2014/main" id="{B38829F9-FA07-E84B-ED85-A3958046CBA5}"/>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804430" y="5008931"/>
            <a:ext cx="3842918" cy="435047"/>
          </a:xfrm>
          <a:prstGeom prst="rect">
            <a:avLst/>
          </a:prstGeom>
        </p:spPr>
      </p:pic>
    </p:spTree>
    <p:extLst>
      <p:ext uri="{BB962C8B-B14F-4D97-AF65-F5344CB8AC3E}">
        <p14:creationId xmlns:p14="http://schemas.microsoft.com/office/powerpoint/2010/main" val="3542979423"/>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showMasterSp="0" preserve="1" userDrawn="1">
  <p:cSld name="Comparison">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319A446-9DC9-77CB-F6E0-D5CC1C0C8D2A}"/>
              </a:ext>
              <a:ext uri="{C183D7F6-B498-43B3-948B-1728B52AA6E4}">
                <adec:decorative xmlns:adec="http://schemas.microsoft.com/office/drawing/2017/decorative" val="1"/>
              </a:ext>
            </a:extLst>
          </p:cNvPr>
          <p:cNvGrpSpPr/>
          <p:nvPr userDrawn="1"/>
        </p:nvGrpSpPr>
        <p:grpSpPr>
          <a:xfrm>
            <a:off x="8233290" y="0"/>
            <a:ext cx="2740011" cy="6850028"/>
            <a:chOff x="8233290" y="0"/>
            <a:chExt cx="2740011" cy="6850028"/>
          </a:xfrm>
        </p:grpSpPr>
        <p:pic>
          <p:nvPicPr>
            <p:cNvPr id="5" name="Graphic 4">
              <a:extLst>
                <a:ext uri="{FF2B5EF4-FFF2-40B4-BE49-F238E27FC236}">
                  <a16:creationId xmlns:a16="http://schemas.microsoft.com/office/drawing/2014/main" id="{E51D0537-C777-0B20-2AE3-6DD522E2421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233290" y="0"/>
              <a:ext cx="2740011" cy="6850028"/>
            </a:xfrm>
            <a:prstGeom prst="rect">
              <a:avLst/>
            </a:prstGeom>
          </p:spPr>
        </p:pic>
        <p:pic>
          <p:nvPicPr>
            <p:cNvPr id="6" name="Graphic 5">
              <a:extLst>
                <a:ext uri="{FF2B5EF4-FFF2-40B4-BE49-F238E27FC236}">
                  <a16:creationId xmlns:a16="http://schemas.microsoft.com/office/drawing/2014/main" id="{64F46914-ADE7-0BE9-0C39-280FE8F3B9CD}"/>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9001841" y="4372451"/>
              <a:ext cx="878334" cy="1705001"/>
            </a:xfrm>
            <a:prstGeom prst="rect">
              <a:avLst/>
            </a:prstGeom>
          </p:spPr>
        </p:pic>
      </p:grpSp>
      <p:sp>
        <p:nvSpPr>
          <p:cNvPr id="26" name="Rectangle: Rounded Corners 25">
            <a:extLst>
              <a:ext uri="{FF2B5EF4-FFF2-40B4-BE49-F238E27FC236}">
                <a16:creationId xmlns:a16="http://schemas.microsoft.com/office/drawing/2014/main" id="{4D27DC4C-0653-4DB5-ABFE-50764C59AD69}"/>
              </a:ext>
              <a:ext uri="{C183D7F6-B498-43B3-948B-1728B52AA6E4}">
                <adec:decorative xmlns:adec="http://schemas.microsoft.com/office/drawing/2017/decorative" val="1"/>
              </a:ext>
            </a:extLst>
          </p:cNvPr>
          <p:cNvSpPr/>
          <p:nvPr userDrawn="1"/>
        </p:nvSpPr>
        <p:spPr>
          <a:xfrm>
            <a:off x="7995403" y="1894376"/>
            <a:ext cx="2847975" cy="3390899"/>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hasCustomPrompt="1"/>
          </p:nvPr>
        </p:nvSpPr>
        <p:spPr>
          <a:xfrm>
            <a:off x="447368" y="270880"/>
            <a:ext cx="11297264" cy="1524000"/>
          </a:xfrm>
        </p:spPr>
        <p:txBody>
          <a:bodyPr anchor="ctr">
            <a:normAutofit/>
          </a:bodyPr>
          <a:lstStyle>
            <a:lvl1pPr algn="ctr">
              <a:lnSpc>
                <a:spcPct val="90000"/>
              </a:lnSpc>
              <a:defRPr sz="3600" spc="100" baseline="0">
                <a:solidFill>
                  <a:schemeClr val="tx1"/>
                </a:solidFill>
              </a:defRPr>
            </a:lvl1pPr>
          </a:lstStyle>
          <a:p>
            <a:r>
              <a:rPr lang="en-US" dirty="0"/>
              <a:t>Add title here</a:t>
            </a:r>
          </a:p>
        </p:txBody>
      </p:sp>
      <p:sp>
        <p:nvSpPr>
          <p:cNvPr id="13" name="Text Placeholder 12">
            <a:extLst>
              <a:ext uri="{FF2B5EF4-FFF2-40B4-BE49-F238E27FC236}">
                <a16:creationId xmlns:a16="http://schemas.microsoft.com/office/drawing/2014/main" id="{6B00516E-9699-821C-0371-67A8478E101D}"/>
              </a:ext>
            </a:extLst>
          </p:cNvPr>
          <p:cNvSpPr>
            <a:spLocks noGrp="1"/>
          </p:cNvSpPr>
          <p:nvPr>
            <p:ph type="body" sz="quarter" idx="16" hasCustomPrompt="1"/>
          </p:nvPr>
        </p:nvSpPr>
        <p:spPr>
          <a:xfrm>
            <a:off x="1318352" y="1894376"/>
            <a:ext cx="2847975" cy="3390899"/>
          </a:xfrm>
          <a:prstGeom prst="roundRect">
            <a:avLst/>
          </a:prstGeom>
          <a:solidFill>
            <a:schemeClr val="accent1">
              <a:alpha val="10000"/>
            </a:schemeClr>
          </a:solidFill>
          <a:ln w="31750">
            <a:solidFill>
              <a:schemeClr val="accent1"/>
            </a:solidFill>
          </a:ln>
        </p:spPr>
        <p:txBody>
          <a:bodyPr lIns="0" tIns="274320" bIns="0" anchor="t">
            <a:normAutofit/>
          </a:bodyPr>
          <a:lstStyle>
            <a:lvl1pPr marL="0" indent="0" algn="ctr">
              <a:spcBef>
                <a:spcPts val="600"/>
              </a:spcBef>
              <a:spcAft>
                <a:spcPts val="1800"/>
              </a:spcAft>
              <a:buNone/>
              <a:defRPr sz="2400">
                <a:solidFill>
                  <a:schemeClr val="tx2"/>
                </a:solidFill>
                <a:latin typeface="+mj-lt"/>
              </a:defRPr>
            </a:lvl1pPr>
            <a:lvl2pPr marL="201168" indent="0">
              <a:buNone/>
              <a:defRPr/>
            </a:lvl2pPr>
            <a:lvl3pPr marL="384048" indent="0">
              <a:buNone/>
              <a:defRPr/>
            </a:lvl3pPr>
            <a:lvl4pPr marL="566928" indent="0">
              <a:buNone/>
              <a:defRPr/>
            </a:lvl4pPr>
            <a:lvl5pPr marL="749808" indent="0">
              <a:buNone/>
              <a:defRPr/>
            </a:lvl5pPr>
          </a:lstStyle>
          <a:p>
            <a:r>
              <a:rPr lang="en-US" dirty="0"/>
              <a:t>Add Subtitle here</a:t>
            </a:r>
          </a:p>
        </p:txBody>
      </p:sp>
      <p:sp>
        <p:nvSpPr>
          <p:cNvPr id="17" name="Picture Placeholder 16">
            <a:extLst>
              <a:ext uri="{FF2B5EF4-FFF2-40B4-BE49-F238E27FC236}">
                <a16:creationId xmlns:a16="http://schemas.microsoft.com/office/drawing/2014/main" id="{87E0A2EC-564E-BDA2-2E74-CEA1D54B10C9}"/>
              </a:ext>
            </a:extLst>
          </p:cNvPr>
          <p:cNvSpPr>
            <a:spLocks noGrp="1"/>
          </p:cNvSpPr>
          <p:nvPr>
            <p:ph type="pic" sz="quarter" idx="23"/>
          </p:nvPr>
        </p:nvSpPr>
        <p:spPr>
          <a:xfrm>
            <a:off x="2239419" y="2833688"/>
            <a:ext cx="1005840" cy="914400"/>
          </a:xfrm>
        </p:spPr>
        <p:txBody>
          <a:bodyPr>
            <a:normAutofit/>
          </a:bodyPr>
          <a:lstStyle>
            <a:lvl1pPr algn="ctr">
              <a:defRPr sz="1400"/>
            </a:lvl1pPr>
          </a:lstStyle>
          <a:p>
            <a:endParaRPr lang="en-US" dirty="0"/>
          </a:p>
        </p:txBody>
      </p:sp>
      <p:sp>
        <p:nvSpPr>
          <p:cNvPr id="11" name="Text Placeholder 10">
            <a:extLst>
              <a:ext uri="{FF2B5EF4-FFF2-40B4-BE49-F238E27FC236}">
                <a16:creationId xmlns:a16="http://schemas.microsoft.com/office/drawing/2014/main" id="{96DA7890-E49A-5536-1939-2B9589558EF6}"/>
              </a:ext>
            </a:extLst>
          </p:cNvPr>
          <p:cNvSpPr>
            <a:spLocks noGrp="1"/>
          </p:cNvSpPr>
          <p:nvPr>
            <p:ph type="body" sz="quarter" idx="20" hasCustomPrompt="1"/>
          </p:nvPr>
        </p:nvSpPr>
        <p:spPr>
          <a:xfrm>
            <a:off x="1605817" y="3989405"/>
            <a:ext cx="2275880" cy="893763"/>
          </a:xfrm>
        </p:spPr>
        <p:txBody>
          <a:bodyPr>
            <a:noAutofit/>
          </a:bodyPr>
          <a:lstStyle>
            <a:lvl1pPr marL="0" indent="0" algn="ctr">
              <a:buNone/>
              <a:defRPr sz="1400"/>
            </a:lvl1pPr>
            <a:lvl2pPr marL="201168" indent="0">
              <a:buNone/>
              <a:defRPr sz="1200"/>
            </a:lvl2pPr>
            <a:lvl3pPr marL="384048" indent="0">
              <a:buNone/>
              <a:defRPr sz="1200"/>
            </a:lvl3pPr>
            <a:lvl4pPr marL="566928" indent="0">
              <a:buNone/>
              <a:defRPr sz="1200"/>
            </a:lvl4pPr>
            <a:lvl5pPr marL="749808" indent="0">
              <a:buNone/>
              <a:defRPr sz="1200"/>
            </a:lvl5pPr>
          </a:lstStyle>
          <a:p>
            <a:pPr lvl="0"/>
            <a:r>
              <a:rPr lang="en-US" dirty="0"/>
              <a:t>Click to add text</a:t>
            </a:r>
          </a:p>
        </p:txBody>
      </p:sp>
      <p:sp>
        <p:nvSpPr>
          <p:cNvPr id="8" name="Text Placeholder 12">
            <a:extLst>
              <a:ext uri="{FF2B5EF4-FFF2-40B4-BE49-F238E27FC236}">
                <a16:creationId xmlns:a16="http://schemas.microsoft.com/office/drawing/2014/main" id="{4A1E2517-8244-627B-E6B6-4EF4FEDCA10E}"/>
              </a:ext>
            </a:extLst>
          </p:cNvPr>
          <p:cNvSpPr>
            <a:spLocks noGrp="1"/>
          </p:cNvSpPr>
          <p:nvPr>
            <p:ph type="body" sz="quarter" idx="18" hasCustomPrompt="1"/>
          </p:nvPr>
        </p:nvSpPr>
        <p:spPr>
          <a:xfrm>
            <a:off x="4651092" y="1894376"/>
            <a:ext cx="2847975" cy="3390899"/>
          </a:xfrm>
          <a:prstGeom prst="roundRect">
            <a:avLst/>
          </a:prstGeom>
          <a:solidFill>
            <a:schemeClr val="accent1">
              <a:alpha val="10000"/>
            </a:schemeClr>
          </a:solidFill>
          <a:ln w="31750">
            <a:solidFill>
              <a:schemeClr val="accent1"/>
            </a:solidFill>
          </a:ln>
        </p:spPr>
        <p:txBody>
          <a:bodyPr lIns="0" tIns="274320" bIns="0" anchor="t">
            <a:normAutofit/>
          </a:bodyPr>
          <a:lstStyle>
            <a:lvl1pPr marL="0" indent="0" algn="ctr">
              <a:spcBef>
                <a:spcPts val="600"/>
              </a:spcBef>
              <a:spcAft>
                <a:spcPts val="1800"/>
              </a:spcAft>
              <a:buNone/>
              <a:defRPr sz="2400">
                <a:solidFill>
                  <a:schemeClr val="tx2"/>
                </a:solidFill>
                <a:latin typeface="+mj-lt"/>
              </a:defRPr>
            </a:lvl1pPr>
            <a:lvl2pPr marL="201168" indent="0">
              <a:buNone/>
              <a:defRPr/>
            </a:lvl2pPr>
            <a:lvl3pPr marL="384048" indent="0">
              <a:buNone/>
              <a:defRPr/>
            </a:lvl3pPr>
            <a:lvl4pPr marL="566928" indent="0">
              <a:buNone/>
              <a:defRPr/>
            </a:lvl4pPr>
            <a:lvl5pPr marL="749808" indent="0">
              <a:buNone/>
              <a:defRPr/>
            </a:lvl5pPr>
          </a:lstStyle>
          <a:p>
            <a:r>
              <a:rPr lang="en-US" dirty="0"/>
              <a:t>Add Subtitle here</a:t>
            </a:r>
          </a:p>
        </p:txBody>
      </p:sp>
      <p:sp>
        <p:nvSpPr>
          <p:cNvPr id="18" name="Picture Placeholder 16">
            <a:extLst>
              <a:ext uri="{FF2B5EF4-FFF2-40B4-BE49-F238E27FC236}">
                <a16:creationId xmlns:a16="http://schemas.microsoft.com/office/drawing/2014/main" id="{054FC79A-A756-FC67-CBF8-0078E8F8C1A3}"/>
              </a:ext>
            </a:extLst>
          </p:cNvPr>
          <p:cNvSpPr>
            <a:spLocks noGrp="1"/>
          </p:cNvSpPr>
          <p:nvPr>
            <p:ph type="pic" sz="quarter" idx="24"/>
          </p:nvPr>
        </p:nvSpPr>
        <p:spPr>
          <a:xfrm>
            <a:off x="5572159" y="2954840"/>
            <a:ext cx="1005840" cy="914400"/>
          </a:xfrm>
        </p:spPr>
        <p:txBody>
          <a:bodyPr>
            <a:normAutofit/>
          </a:bodyPr>
          <a:lstStyle>
            <a:lvl1pPr algn="ctr">
              <a:defRPr sz="1400"/>
            </a:lvl1pPr>
          </a:lstStyle>
          <a:p>
            <a:endParaRPr lang="en-US" dirty="0"/>
          </a:p>
        </p:txBody>
      </p:sp>
      <p:sp>
        <p:nvSpPr>
          <p:cNvPr id="12" name="Text Placeholder 10">
            <a:extLst>
              <a:ext uri="{FF2B5EF4-FFF2-40B4-BE49-F238E27FC236}">
                <a16:creationId xmlns:a16="http://schemas.microsoft.com/office/drawing/2014/main" id="{EBE00383-F339-E668-9399-D2DC9718C39D}"/>
              </a:ext>
            </a:extLst>
          </p:cNvPr>
          <p:cNvSpPr>
            <a:spLocks noGrp="1"/>
          </p:cNvSpPr>
          <p:nvPr>
            <p:ph type="body" sz="quarter" idx="21" hasCustomPrompt="1"/>
          </p:nvPr>
        </p:nvSpPr>
        <p:spPr>
          <a:xfrm>
            <a:off x="4938557" y="3989404"/>
            <a:ext cx="2275880" cy="893763"/>
          </a:xfrm>
        </p:spPr>
        <p:txBody>
          <a:bodyPr>
            <a:noAutofit/>
          </a:bodyPr>
          <a:lstStyle>
            <a:lvl1pPr marL="0" indent="0" algn="ctr">
              <a:buNone/>
              <a:defRPr sz="1400"/>
            </a:lvl1pPr>
            <a:lvl2pPr marL="201168" indent="0">
              <a:buNone/>
              <a:defRPr sz="1200"/>
            </a:lvl2pPr>
            <a:lvl3pPr marL="384048" indent="0">
              <a:buNone/>
              <a:defRPr sz="1200"/>
            </a:lvl3pPr>
            <a:lvl4pPr marL="566928" indent="0">
              <a:buNone/>
              <a:defRPr sz="1200"/>
            </a:lvl4pPr>
            <a:lvl5pPr marL="749808" indent="0">
              <a:buNone/>
              <a:defRPr sz="1200"/>
            </a:lvl5pPr>
          </a:lstStyle>
          <a:p>
            <a:pPr lvl="0"/>
            <a:r>
              <a:rPr lang="en-US" dirty="0"/>
              <a:t>Click to add text</a:t>
            </a:r>
          </a:p>
        </p:txBody>
      </p:sp>
      <p:sp>
        <p:nvSpPr>
          <p:cNvPr id="9" name="Text Placeholder 12">
            <a:extLst>
              <a:ext uri="{FF2B5EF4-FFF2-40B4-BE49-F238E27FC236}">
                <a16:creationId xmlns:a16="http://schemas.microsoft.com/office/drawing/2014/main" id="{71A788CA-392F-F29F-08CD-FBCB24BA793A}"/>
              </a:ext>
            </a:extLst>
          </p:cNvPr>
          <p:cNvSpPr>
            <a:spLocks noGrp="1"/>
          </p:cNvSpPr>
          <p:nvPr>
            <p:ph type="body" sz="quarter" idx="19" hasCustomPrompt="1"/>
          </p:nvPr>
        </p:nvSpPr>
        <p:spPr>
          <a:xfrm>
            <a:off x="7995403" y="1894376"/>
            <a:ext cx="2847975" cy="3390899"/>
          </a:xfrm>
          <a:prstGeom prst="roundRect">
            <a:avLst/>
          </a:prstGeom>
          <a:solidFill>
            <a:schemeClr val="accent1">
              <a:alpha val="10000"/>
            </a:schemeClr>
          </a:solidFill>
          <a:ln w="31750">
            <a:solidFill>
              <a:schemeClr val="accent1"/>
            </a:solidFill>
          </a:ln>
        </p:spPr>
        <p:txBody>
          <a:bodyPr lIns="0" tIns="274320" bIns="0" anchor="t">
            <a:normAutofit/>
          </a:bodyPr>
          <a:lstStyle>
            <a:lvl1pPr marL="0" indent="0" algn="ctr">
              <a:spcBef>
                <a:spcPts val="600"/>
              </a:spcBef>
              <a:spcAft>
                <a:spcPts val="1800"/>
              </a:spcAft>
              <a:buNone/>
              <a:defRPr sz="2400">
                <a:solidFill>
                  <a:schemeClr val="tx2"/>
                </a:solidFill>
                <a:latin typeface="+mj-lt"/>
              </a:defRPr>
            </a:lvl1pPr>
            <a:lvl2pPr marL="201168" indent="0">
              <a:buNone/>
              <a:defRPr/>
            </a:lvl2pPr>
            <a:lvl3pPr marL="384048" indent="0">
              <a:buNone/>
              <a:defRPr/>
            </a:lvl3pPr>
            <a:lvl4pPr marL="566928" indent="0">
              <a:buNone/>
              <a:defRPr/>
            </a:lvl4pPr>
            <a:lvl5pPr marL="749808" indent="0">
              <a:buNone/>
              <a:defRPr/>
            </a:lvl5pPr>
          </a:lstStyle>
          <a:p>
            <a:r>
              <a:rPr lang="en-US" dirty="0"/>
              <a:t>Add Subtitle here</a:t>
            </a:r>
          </a:p>
        </p:txBody>
      </p:sp>
      <p:sp>
        <p:nvSpPr>
          <p:cNvPr id="19" name="Picture Placeholder 16">
            <a:extLst>
              <a:ext uri="{FF2B5EF4-FFF2-40B4-BE49-F238E27FC236}">
                <a16:creationId xmlns:a16="http://schemas.microsoft.com/office/drawing/2014/main" id="{6E7FBECC-1456-B16C-B42F-61BAE986F27C}"/>
              </a:ext>
            </a:extLst>
          </p:cNvPr>
          <p:cNvSpPr>
            <a:spLocks noGrp="1"/>
          </p:cNvSpPr>
          <p:nvPr>
            <p:ph type="pic" sz="quarter" idx="25"/>
          </p:nvPr>
        </p:nvSpPr>
        <p:spPr>
          <a:xfrm>
            <a:off x="8916470" y="2833688"/>
            <a:ext cx="1005840" cy="914400"/>
          </a:xfrm>
        </p:spPr>
        <p:txBody>
          <a:bodyPr>
            <a:normAutofit/>
          </a:bodyPr>
          <a:lstStyle>
            <a:lvl1pPr algn="ctr">
              <a:defRPr sz="1400"/>
            </a:lvl1pPr>
          </a:lstStyle>
          <a:p>
            <a:endParaRPr lang="en-US" dirty="0"/>
          </a:p>
        </p:txBody>
      </p:sp>
      <p:sp>
        <p:nvSpPr>
          <p:cNvPr id="15" name="Text Placeholder 10">
            <a:extLst>
              <a:ext uri="{FF2B5EF4-FFF2-40B4-BE49-F238E27FC236}">
                <a16:creationId xmlns:a16="http://schemas.microsoft.com/office/drawing/2014/main" id="{984A0CD0-C9DF-C8B2-FEE6-05F2F0403245}"/>
              </a:ext>
            </a:extLst>
          </p:cNvPr>
          <p:cNvSpPr>
            <a:spLocks noGrp="1"/>
          </p:cNvSpPr>
          <p:nvPr>
            <p:ph type="body" sz="quarter" idx="22" hasCustomPrompt="1"/>
          </p:nvPr>
        </p:nvSpPr>
        <p:spPr>
          <a:xfrm>
            <a:off x="8282868" y="3989404"/>
            <a:ext cx="2275880" cy="893763"/>
          </a:xfrm>
        </p:spPr>
        <p:txBody>
          <a:bodyPr>
            <a:noAutofit/>
          </a:bodyPr>
          <a:lstStyle>
            <a:lvl1pPr marL="0" indent="0" algn="ctr">
              <a:buNone/>
              <a:defRPr sz="1400"/>
            </a:lvl1pPr>
            <a:lvl2pPr marL="201168" indent="0">
              <a:buNone/>
              <a:defRPr sz="1200"/>
            </a:lvl2pPr>
            <a:lvl3pPr marL="384048" indent="0">
              <a:buNone/>
              <a:defRPr sz="1200"/>
            </a:lvl3pPr>
            <a:lvl4pPr marL="566928" indent="0">
              <a:buNone/>
              <a:defRPr sz="1200"/>
            </a:lvl4pPr>
            <a:lvl5pPr marL="749808" indent="0">
              <a:buNone/>
              <a:defRPr sz="1200"/>
            </a:lvl5pPr>
          </a:lstStyle>
          <a:p>
            <a:pPr lvl="0"/>
            <a:r>
              <a:rPr lang="en-US" dirty="0"/>
              <a:t>Click to add text</a:t>
            </a:r>
          </a:p>
        </p:txBody>
      </p:sp>
      <p:sp>
        <p:nvSpPr>
          <p:cNvPr id="24" name="Footer Placeholder 8">
            <a:extLst>
              <a:ext uri="{FF2B5EF4-FFF2-40B4-BE49-F238E27FC236}">
                <a16:creationId xmlns:a16="http://schemas.microsoft.com/office/drawing/2014/main" id="{28D89004-F984-BB7D-2489-E7EC55129802}"/>
              </a:ext>
            </a:extLst>
          </p:cNvPr>
          <p:cNvSpPr>
            <a:spLocks noGrp="1"/>
          </p:cNvSpPr>
          <p:nvPr>
            <p:ph type="ftr" sz="quarter" idx="3"/>
          </p:nvPr>
        </p:nvSpPr>
        <p:spPr>
          <a:xfrm>
            <a:off x="824241" y="6290774"/>
            <a:ext cx="6637071" cy="365125"/>
          </a:xfrm>
          <a:prstGeom prst="rect">
            <a:avLst/>
          </a:prstGeom>
        </p:spPr>
        <p:txBody>
          <a:bodyPr/>
          <a:lstStyle>
            <a:lvl1pPr>
              <a:defRPr sz="1100" b="0" i="0" cap="all" baseline="0">
                <a:solidFill>
                  <a:schemeClr val="tx1"/>
                </a:solidFill>
                <a:latin typeface="+mn-lt"/>
              </a:defRPr>
            </a:lvl1pPr>
          </a:lstStyle>
          <a:p>
            <a:r>
              <a:rPr lang="en-US" dirty="0"/>
              <a:t>Add footer here</a:t>
            </a:r>
          </a:p>
        </p:txBody>
      </p:sp>
      <p:sp>
        <p:nvSpPr>
          <p:cNvPr id="21" name="Slide Number Placeholder 9">
            <a:extLst>
              <a:ext uri="{FF2B5EF4-FFF2-40B4-BE49-F238E27FC236}">
                <a16:creationId xmlns:a16="http://schemas.microsoft.com/office/drawing/2014/main" id="{E2790754-E9EF-9F79-825B-5AB348DFA62E}"/>
              </a:ext>
            </a:extLst>
          </p:cNvPr>
          <p:cNvSpPr>
            <a:spLocks noGrp="1"/>
          </p:cNvSpPr>
          <p:nvPr>
            <p:ph type="sldNum" sz="quarter" idx="4"/>
          </p:nvPr>
        </p:nvSpPr>
        <p:spPr>
          <a:xfrm>
            <a:off x="10768546" y="6290774"/>
            <a:ext cx="617912" cy="365125"/>
          </a:xfrm>
          <a:prstGeom prst="rect">
            <a:avLst/>
          </a:prstGeom>
        </p:spPr>
        <p:txBody>
          <a:bodyPr/>
          <a:lstStyle>
            <a:lvl1pPr algn="r">
              <a:defRPr sz="1100" b="0" i="0">
                <a:solidFill>
                  <a:schemeClr val="tx1"/>
                </a:solidFill>
                <a:latin typeface="+mn-lt"/>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360012431"/>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showMasterSp="0" preserve="1" userDrawn="1">
  <p:cSld name="Comparison Dark">
    <p:bg>
      <p:bgPr>
        <a:solidFill>
          <a:schemeClr val="tx1"/>
        </a:soli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319A446-9DC9-77CB-F6E0-D5CC1C0C8D2A}"/>
              </a:ext>
              <a:ext uri="{C183D7F6-B498-43B3-948B-1728B52AA6E4}">
                <adec:decorative xmlns:adec="http://schemas.microsoft.com/office/drawing/2017/decorative" val="1"/>
              </a:ext>
            </a:extLst>
          </p:cNvPr>
          <p:cNvGrpSpPr/>
          <p:nvPr userDrawn="1"/>
        </p:nvGrpSpPr>
        <p:grpSpPr>
          <a:xfrm>
            <a:off x="8233290" y="0"/>
            <a:ext cx="2740011" cy="6850028"/>
            <a:chOff x="8233290" y="0"/>
            <a:chExt cx="2740011" cy="6850028"/>
          </a:xfrm>
        </p:grpSpPr>
        <p:pic>
          <p:nvPicPr>
            <p:cNvPr id="5" name="Graphic 4">
              <a:extLst>
                <a:ext uri="{FF2B5EF4-FFF2-40B4-BE49-F238E27FC236}">
                  <a16:creationId xmlns:a16="http://schemas.microsoft.com/office/drawing/2014/main" id="{E51D0537-C777-0B20-2AE3-6DD522E2421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233290" y="0"/>
              <a:ext cx="2740011" cy="6850028"/>
            </a:xfrm>
            <a:prstGeom prst="rect">
              <a:avLst/>
            </a:prstGeom>
          </p:spPr>
        </p:pic>
        <p:pic>
          <p:nvPicPr>
            <p:cNvPr id="6" name="Graphic 5">
              <a:extLst>
                <a:ext uri="{FF2B5EF4-FFF2-40B4-BE49-F238E27FC236}">
                  <a16:creationId xmlns:a16="http://schemas.microsoft.com/office/drawing/2014/main" id="{64F46914-ADE7-0BE9-0C39-280FE8F3B9CD}"/>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9001841" y="4372451"/>
              <a:ext cx="878334" cy="1705001"/>
            </a:xfrm>
            <a:prstGeom prst="rect">
              <a:avLst/>
            </a:prstGeom>
          </p:spPr>
        </p:pic>
      </p:grpSp>
      <p:sp>
        <p:nvSpPr>
          <p:cNvPr id="3" name="Title 2">
            <a:extLst>
              <a:ext uri="{FF2B5EF4-FFF2-40B4-BE49-F238E27FC236}">
                <a16:creationId xmlns:a16="http://schemas.microsoft.com/office/drawing/2014/main" id="{30CF8376-A762-054E-EA3C-FF9430AD98E5}"/>
              </a:ext>
            </a:extLst>
          </p:cNvPr>
          <p:cNvSpPr>
            <a:spLocks noGrp="1"/>
          </p:cNvSpPr>
          <p:nvPr>
            <p:ph type="title" hasCustomPrompt="1"/>
          </p:nvPr>
        </p:nvSpPr>
        <p:spPr>
          <a:xfrm>
            <a:off x="409099" y="286603"/>
            <a:ext cx="11373803" cy="1450757"/>
          </a:xfrm>
        </p:spPr>
        <p:txBody>
          <a:bodyPr anchor="ctr">
            <a:normAutofit/>
          </a:bodyPr>
          <a:lstStyle>
            <a:lvl1pPr algn="ctr">
              <a:defRPr sz="3600">
                <a:solidFill>
                  <a:schemeClr val="bg1"/>
                </a:solidFill>
              </a:defRPr>
            </a:lvl1pPr>
          </a:lstStyle>
          <a:p>
            <a:r>
              <a:rPr lang="en-US" dirty="0"/>
              <a:t>Add title here</a:t>
            </a:r>
          </a:p>
        </p:txBody>
      </p:sp>
      <p:sp>
        <p:nvSpPr>
          <p:cNvPr id="13" name="Text Placeholder 12">
            <a:extLst>
              <a:ext uri="{FF2B5EF4-FFF2-40B4-BE49-F238E27FC236}">
                <a16:creationId xmlns:a16="http://schemas.microsoft.com/office/drawing/2014/main" id="{6B00516E-9699-821C-0371-67A8478E101D}"/>
              </a:ext>
            </a:extLst>
          </p:cNvPr>
          <p:cNvSpPr>
            <a:spLocks noGrp="1"/>
          </p:cNvSpPr>
          <p:nvPr>
            <p:ph type="body" sz="quarter" idx="16" hasCustomPrompt="1"/>
          </p:nvPr>
        </p:nvSpPr>
        <p:spPr>
          <a:xfrm>
            <a:off x="1318352" y="1894376"/>
            <a:ext cx="2847975" cy="3390899"/>
          </a:xfrm>
          <a:prstGeom prst="roundRect">
            <a:avLst/>
          </a:prstGeom>
          <a:solidFill>
            <a:schemeClr val="tx1"/>
          </a:solidFill>
          <a:ln w="31750">
            <a:solidFill>
              <a:schemeClr val="accent1"/>
            </a:solidFill>
          </a:ln>
        </p:spPr>
        <p:txBody>
          <a:bodyPr lIns="0" tIns="274320" bIns="0" anchor="t">
            <a:normAutofit/>
          </a:bodyPr>
          <a:lstStyle>
            <a:lvl1pPr marL="0" indent="0" algn="ctr">
              <a:spcBef>
                <a:spcPts val="600"/>
              </a:spcBef>
              <a:spcAft>
                <a:spcPts val="1800"/>
              </a:spcAft>
              <a:buNone/>
              <a:defRPr sz="2400">
                <a:solidFill>
                  <a:schemeClr val="accent1"/>
                </a:solidFill>
                <a:latin typeface="+mj-lt"/>
              </a:defRPr>
            </a:lvl1pPr>
            <a:lvl2pPr marL="201168" indent="0">
              <a:buNone/>
              <a:defRPr/>
            </a:lvl2pPr>
            <a:lvl3pPr marL="384048" indent="0">
              <a:buNone/>
              <a:defRPr/>
            </a:lvl3pPr>
            <a:lvl4pPr marL="566928" indent="0">
              <a:buNone/>
              <a:defRPr/>
            </a:lvl4pPr>
            <a:lvl5pPr marL="749808" indent="0">
              <a:buNone/>
              <a:defRPr/>
            </a:lvl5pPr>
          </a:lstStyle>
          <a:p>
            <a:r>
              <a:rPr lang="en-US" dirty="0"/>
              <a:t>Add Subtitle here</a:t>
            </a:r>
          </a:p>
        </p:txBody>
      </p:sp>
      <p:sp>
        <p:nvSpPr>
          <p:cNvPr id="17" name="Picture Placeholder 16">
            <a:extLst>
              <a:ext uri="{FF2B5EF4-FFF2-40B4-BE49-F238E27FC236}">
                <a16:creationId xmlns:a16="http://schemas.microsoft.com/office/drawing/2014/main" id="{87E0A2EC-564E-BDA2-2E74-CEA1D54B10C9}"/>
              </a:ext>
            </a:extLst>
          </p:cNvPr>
          <p:cNvSpPr>
            <a:spLocks noGrp="1"/>
          </p:cNvSpPr>
          <p:nvPr>
            <p:ph type="pic" sz="quarter" idx="23"/>
          </p:nvPr>
        </p:nvSpPr>
        <p:spPr>
          <a:xfrm>
            <a:off x="2239419" y="2833688"/>
            <a:ext cx="1005840" cy="914400"/>
          </a:xfrm>
        </p:spPr>
        <p:txBody>
          <a:bodyPr>
            <a:normAutofit/>
          </a:bodyPr>
          <a:lstStyle>
            <a:lvl1pPr algn="ctr">
              <a:defRPr sz="1400"/>
            </a:lvl1pPr>
          </a:lstStyle>
          <a:p>
            <a:endParaRPr lang="en-US" dirty="0"/>
          </a:p>
        </p:txBody>
      </p:sp>
      <p:sp>
        <p:nvSpPr>
          <p:cNvPr id="11" name="Text Placeholder 10">
            <a:extLst>
              <a:ext uri="{FF2B5EF4-FFF2-40B4-BE49-F238E27FC236}">
                <a16:creationId xmlns:a16="http://schemas.microsoft.com/office/drawing/2014/main" id="{96DA7890-E49A-5536-1939-2B9589558EF6}"/>
              </a:ext>
            </a:extLst>
          </p:cNvPr>
          <p:cNvSpPr>
            <a:spLocks noGrp="1"/>
          </p:cNvSpPr>
          <p:nvPr>
            <p:ph type="body" sz="quarter" idx="20" hasCustomPrompt="1"/>
          </p:nvPr>
        </p:nvSpPr>
        <p:spPr>
          <a:xfrm>
            <a:off x="1605817" y="3989405"/>
            <a:ext cx="2275880" cy="893763"/>
          </a:xfrm>
        </p:spPr>
        <p:txBody>
          <a:bodyPr>
            <a:noAutofit/>
          </a:bodyPr>
          <a:lstStyle>
            <a:lvl1pPr marL="0" indent="0" algn="ctr">
              <a:buNone/>
              <a:defRPr sz="1400">
                <a:solidFill>
                  <a:schemeClr val="bg1"/>
                </a:solidFill>
              </a:defRPr>
            </a:lvl1pPr>
            <a:lvl2pPr marL="201168" indent="0">
              <a:buNone/>
              <a:defRPr sz="1200"/>
            </a:lvl2pPr>
            <a:lvl3pPr marL="384048" indent="0">
              <a:buNone/>
              <a:defRPr sz="1200"/>
            </a:lvl3pPr>
            <a:lvl4pPr marL="566928" indent="0">
              <a:buNone/>
              <a:defRPr sz="1200"/>
            </a:lvl4pPr>
            <a:lvl5pPr marL="749808" indent="0">
              <a:buNone/>
              <a:defRPr sz="1200"/>
            </a:lvl5pPr>
          </a:lstStyle>
          <a:p>
            <a:pPr lvl="0"/>
            <a:r>
              <a:rPr lang="en-US" dirty="0"/>
              <a:t>Click to add text</a:t>
            </a:r>
          </a:p>
        </p:txBody>
      </p:sp>
      <p:sp>
        <p:nvSpPr>
          <p:cNvPr id="8" name="Text Placeholder 12">
            <a:extLst>
              <a:ext uri="{FF2B5EF4-FFF2-40B4-BE49-F238E27FC236}">
                <a16:creationId xmlns:a16="http://schemas.microsoft.com/office/drawing/2014/main" id="{4A1E2517-8244-627B-E6B6-4EF4FEDCA10E}"/>
              </a:ext>
            </a:extLst>
          </p:cNvPr>
          <p:cNvSpPr>
            <a:spLocks noGrp="1"/>
          </p:cNvSpPr>
          <p:nvPr>
            <p:ph type="body" sz="quarter" idx="18" hasCustomPrompt="1"/>
          </p:nvPr>
        </p:nvSpPr>
        <p:spPr>
          <a:xfrm>
            <a:off x="4651092" y="1894376"/>
            <a:ext cx="2847975" cy="3390899"/>
          </a:xfrm>
          <a:prstGeom prst="roundRect">
            <a:avLst/>
          </a:prstGeom>
          <a:solidFill>
            <a:schemeClr val="tx1"/>
          </a:solidFill>
          <a:ln w="31750">
            <a:solidFill>
              <a:schemeClr val="accent1"/>
            </a:solidFill>
          </a:ln>
        </p:spPr>
        <p:txBody>
          <a:bodyPr lIns="0" tIns="274320" bIns="0" anchor="t">
            <a:normAutofit/>
          </a:bodyPr>
          <a:lstStyle>
            <a:lvl1pPr marL="0" indent="0" algn="ctr">
              <a:spcBef>
                <a:spcPts val="600"/>
              </a:spcBef>
              <a:spcAft>
                <a:spcPts val="1800"/>
              </a:spcAft>
              <a:buNone/>
              <a:defRPr sz="2400">
                <a:solidFill>
                  <a:schemeClr val="accent1"/>
                </a:solidFill>
                <a:latin typeface="+mj-lt"/>
              </a:defRPr>
            </a:lvl1pPr>
            <a:lvl2pPr marL="201168" indent="0">
              <a:buNone/>
              <a:defRPr/>
            </a:lvl2pPr>
            <a:lvl3pPr marL="384048" indent="0">
              <a:buNone/>
              <a:defRPr/>
            </a:lvl3pPr>
            <a:lvl4pPr marL="566928" indent="0">
              <a:buNone/>
              <a:defRPr/>
            </a:lvl4pPr>
            <a:lvl5pPr marL="749808" indent="0">
              <a:buNone/>
              <a:defRPr/>
            </a:lvl5pPr>
          </a:lstStyle>
          <a:p>
            <a:r>
              <a:rPr lang="en-US" dirty="0"/>
              <a:t>Add Subtitle here</a:t>
            </a:r>
          </a:p>
        </p:txBody>
      </p:sp>
      <p:sp>
        <p:nvSpPr>
          <p:cNvPr id="18" name="Picture Placeholder 16">
            <a:extLst>
              <a:ext uri="{FF2B5EF4-FFF2-40B4-BE49-F238E27FC236}">
                <a16:creationId xmlns:a16="http://schemas.microsoft.com/office/drawing/2014/main" id="{054FC79A-A756-FC67-CBF8-0078E8F8C1A3}"/>
              </a:ext>
            </a:extLst>
          </p:cNvPr>
          <p:cNvSpPr>
            <a:spLocks noGrp="1"/>
          </p:cNvSpPr>
          <p:nvPr>
            <p:ph type="pic" sz="quarter" idx="24"/>
          </p:nvPr>
        </p:nvSpPr>
        <p:spPr>
          <a:xfrm>
            <a:off x="5572159" y="2954840"/>
            <a:ext cx="1005840" cy="914400"/>
          </a:xfrm>
        </p:spPr>
        <p:txBody>
          <a:bodyPr>
            <a:normAutofit/>
          </a:bodyPr>
          <a:lstStyle>
            <a:lvl1pPr algn="ctr">
              <a:defRPr sz="1400"/>
            </a:lvl1pPr>
          </a:lstStyle>
          <a:p>
            <a:endParaRPr lang="en-US" dirty="0"/>
          </a:p>
        </p:txBody>
      </p:sp>
      <p:sp>
        <p:nvSpPr>
          <p:cNvPr id="12" name="Text Placeholder 10">
            <a:extLst>
              <a:ext uri="{FF2B5EF4-FFF2-40B4-BE49-F238E27FC236}">
                <a16:creationId xmlns:a16="http://schemas.microsoft.com/office/drawing/2014/main" id="{EBE00383-F339-E668-9399-D2DC9718C39D}"/>
              </a:ext>
            </a:extLst>
          </p:cNvPr>
          <p:cNvSpPr>
            <a:spLocks noGrp="1"/>
          </p:cNvSpPr>
          <p:nvPr>
            <p:ph type="body" sz="quarter" idx="21" hasCustomPrompt="1"/>
          </p:nvPr>
        </p:nvSpPr>
        <p:spPr>
          <a:xfrm>
            <a:off x="4938557" y="3989404"/>
            <a:ext cx="2275880" cy="893763"/>
          </a:xfrm>
        </p:spPr>
        <p:txBody>
          <a:bodyPr>
            <a:noAutofit/>
          </a:bodyPr>
          <a:lstStyle>
            <a:lvl1pPr marL="0" indent="0" algn="ctr">
              <a:buNone/>
              <a:defRPr sz="1400">
                <a:solidFill>
                  <a:schemeClr val="bg1"/>
                </a:solidFill>
              </a:defRPr>
            </a:lvl1pPr>
            <a:lvl2pPr marL="201168" indent="0">
              <a:buNone/>
              <a:defRPr sz="1200"/>
            </a:lvl2pPr>
            <a:lvl3pPr marL="384048" indent="0">
              <a:buNone/>
              <a:defRPr sz="1200"/>
            </a:lvl3pPr>
            <a:lvl4pPr marL="566928" indent="0">
              <a:buNone/>
              <a:defRPr sz="1200"/>
            </a:lvl4pPr>
            <a:lvl5pPr marL="749808" indent="0">
              <a:buNone/>
              <a:defRPr sz="1200"/>
            </a:lvl5pPr>
          </a:lstStyle>
          <a:p>
            <a:pPr lvl="0"/>
            <a:r>
              <a:rPr lang="en-US" dirty="0"/>
              <a:t>Click to add text</a:t>
            </a:r>
          </a:p>
        </p:txBody>
      </p:sp>
      <p:sp>
        <p:nvSpPr>
          <p:cNvPr id="9" name="Text Placeholder 12">
            <a:extLst>
              <a:ext uri="{FF2B5EF4-FFF2-40B4-BE49-F238E27FC236}">
                <a16:creationId xmlns:a16="http://schemas.microsoft.com/office/drawing/2014/main" id="{71A788CA-392F-F29F-08CD-FBCB24BA793A}"/>
              </a:ext>
            </a:extLst>
          </p:cNvPr>
          <p:cNvSpPr>
            <a:spLocks noGrp="1"/>
          </p:cNvSpPr>
          <p:nvPr>
            <p:ph type="body" sz="quarter" idx="19" hasCustomPrompt="1"/>
          </p:nvPr>
        </p:nvSpPr>
        <p:spPr>
          <a:xfrm>
            <a:off x="7995403" y="1894376"/>
            <a:ext cx="2847975" cy="3390899"/>
          </a:xfrm>
          <a:prstGeom prst="roundRect">
            <a:avLst/>
          </a:prstGeom>
          <a:solidFill>
            <a:schemeClr val="tx1"/>
          </a:solidFill>
          <a:ln w="31750">
            <a:solidFill>
              <a:schemeClr val="accent1"/>
            </a:solidFill>
          </a:ln>
        </p:spPr>
        <p:txBody>
          <a:bodyPr lIns="0" tIns="274320" bIns="0" anchor="t">
            <a:normAutofit/>
          </a:bodyPr>
          <a:lstStyle>
            <a:lvl1pPr marL="0" indent="0" algn="ctr">
              <a:spcBef>
                <a:spcPts val="600"/>
              </a:spcBef>
              <a:spcAft>
                <a:spcPts val="1800"/>
              </a:spcAft>
              <a:buNone/>
              <a:defRPr sz="2400">
                <a:solidFill>
                  <a:schemeClr val="accent1"/>
                </a:solidFill>
                <a:latin typeface="+mj-lt"/>
              </a:defRPr>
            </a:lvl1pPr>
            <a:lvl2pPr marL="201168" indent="0">
              <a:buNone/>
              <a:defRPr/>
            </a:lvl2pPr>
            <a:lvl3pPr marL="384048" indent="0">
              <a:buNone/>
              <a:defRPr/>
            </a:lvl3pPr>
            <a:lvl4pPr marL="566928" indent="0">
              <a:buNone/>
              <a:defRPr/>
            </a:lvl4pPr>
            <a:lvl5pPr marL="749808" indent="0">
              <a:buNone/>
              <a:defRPr/>
            </a:lvl5pPr>
          </a:lstStyle>
          <a:p>
            <a:r>
              <a:rPr lang="en-US" dirty="0"/>
              <a:t>Add Subtitle here</a:t>
            </a:r>
          </a:p>
        </p:txBody>
      </p:sp>
      <p:sp>
        <p:nvSpPr>
          <p:cNvPr id="19" name="Picture Placeholder 16">
            <a:extLst>
              <a:ext uri="{FF2B5EF4-FFF2-40B4-BE49-F238E27FC236}">
                <a16:creationId xmlns:a16="http://schemas.microsoft.com/office/drawing/2014/main" id="{6E7FBECC-1456-B16C-B42F-61BAE986F27C}"/>
              </a:ext>
            </a:extLst>
          </p:cNvPr>
          <p:cNvSpPr>
            <a:spLocks noGrp="1"/>
          </p:cNvSpPr>
          <p:nvPr>
            <p:ph type="pic" sz="quarter" idx="25"/>
          </p:nvPr>
        </p:nvSpPr>
        <p:spPr>
          <a:xfrm>
            <a:off x="8916470" y="2833688"/>
            <a:ext cx="1005840" cy="914400"/>
          </a:xfrm>
        </p:spPr>
        <p:txBody>
          <a:bodyPr>
            <a:normAutofit/>
          </a:bodyPr>
          <a:lstStyle>
            <a:lvl1pPr algn="ctr">
              <a:defRPr sz="1400"/>
            </a:lvl1pPr>
          </a:lstStyle>
          <a:p>
            <a:endParaRPr lang="en-US" dirty="0"/>
          </a:p>
        </p:txBody>
      </p:sp>
      <p:sp>
        <p:nvSpPr>
          <p:cNvPr id="15" name="Text Placeholder 10">
            <a:extLst>
              <a:ext uri="{FF2B5EF4-FFF2-40B4-BE49-F238E27FC236}">
                <a16:creationId xmlns:a16="http://schemas.microsoft.com/office/drawing/2014/main" id="{984A0CD0-C9DF-C8B2-FEE6-05F2F0403245}"/>
              </a:ext>
            </a:extLst>
          </p:cNvPr>
          <p:cNvSpPr>
            <a:spLocks noGrp="1"/>
          </p:cNvSpPr>
          <p:nvPr>
            <p:ph type="body" sz="quarter" idx="22" hasCustomPrompt="1"/>
          </p:nvPr>
        </p:nvSpPr>
        <p:spPr>
          <a:xfrm>
            <a:off x="8282868" y="3989404"/>
            <a:ext cx="2275880" cy="893763"/>
          </a:xfrm>
        </p:spPr>
        <p:txBody>
          <a:bodyPr>
            <a:noAutofit/>
          </a:bodyPr>
          <a:lstStyle>
            <a:lvl1pPr marL="0" indent="0" algn="ctr">
              <a:buNone/>
              <a:defRPr sz="1400">
                <a:solidFill>
                  <a:schemeClr val="bg1"/>
                </a:solidFill>
              </a:defRPr>
            </a:lvl1pPr>
            <a:lvl2pPr marL="201168" indent="0">
              <a:buNone/>
              <a:defRPr sz="1200"/>
            </a:lvl2pPr>
            <a:lvl3pPr marL="384048" indent="0">
              <a:buNone/>
              <a:defRPr sz="1200"/>
            </a:lvl3pPr>
            <a:lvl4pPr marL="566928" indent="0">
              <a:buNone/>
              <a:defRPr sz="1200"/>
            </a:lvl4pPr>
            <a:lvl5pPr marL="749808" indent="0">
              <a:buNone/>
              <a:defRPr sz="1200"/>
            </a:lvl5pPr>
          </a:lstStyle>
          <a:p>
            <a:pPr lvl="0"/>
            <a:r>
              <a:rPr lang="en-US" dirty="0"/>
              <a:t>Click to add text</a:t>
            </a:r>
          </a:p>
        </p:txBody>
      </p:sp>
      <p:sp>
        <p:nvSpPr>
          <p:cNvPr id="24" name="Footer Placeholder 8">
            <a:extLst>
              <a:ext uri="{FF2B5EF4-FFF2-40B4-BE49-F238E27FC236}">
                <a16:creationId xmlns:a16="http://schemas.microsoft.com/office/drawing/2014/main" id="{28D89004-F984-BB7D-2489-E7EC55129802}"/>
              </a:ext>
            </a:extLst>
          </p:cNvPr>
          <p:cNvSpPr>
            <a:spLocks noGrp="1"/>
          </p:cNvSpPr>
          <p:nvPr>
            <p:ph type="ftr" sz="quarter" idx="3"/>
          </p:nvPr>
        </p:nvSpPr>
        <p:spPr>
          <a:xfrm>
            <a:off x="824241" y="6290774"/>
            <a:ext cx="6637071" cy="365125"/>
          </a:xfrm>
          <a:prstGeom prst="rect">
            <a:avLst/>
          </a:prstGeom>
        </p:spPr>
        <p:txBody>
          <a:bodyPr/>
          <a:lstStyle>
            <a:lvl1pPr>
              <a:defRPr sz="1100" b="0" i="0" cap="all" baseline="0">
                <a:solidFill>
                  <a:schemeClr val="bg1"/>
                </a:solidFill>
                <a:latin typeface="+mn-lt"/>
              </a:defRPr>
            </a:lvl1pPr>
          </a:lstStyle>
          <a:p>
            <a:r>
              <a:rPr lang="en-US" dirty="0"/>
              <a:t>Add footer here</a:t>
            </a:r>
          </a:p>
        </p:txBody>
      </p:sp>
      <p:sp>
        <p:nvSpPr>
          <p:cNvPr id="21" name="Slide Number Placeholder 9">
            <a:extLst>
              <a:ext uri="{FF2B5EF4-FFF2-40B4-BE49-F238E27FC236}">
                <a16:creationId xmlns:a16="http://schemas.microsoft.com/office/drawing/2014/main" id="{E2790754-E9EF-9F79-825B-5AB348DFA62E}"/>
              </a:ext>
            </a:extLst>
          </p:cNvPr>
          <p:cNvSpPr>
            <a:spLocks noGrp="1"/>
          </p:cNvSpPr>
          <p:nvPr>
            <p:ph type="sldNum" sz="quarter" idx="4"/>
          </p:nvPr>
        </p:nvSpPr>
        <p:spPr>
          <a:xfrm>
            <a:off x="10768546" y="6290774"/>
            <a:ext cx="617912" cy="365125"/>
          </a:xfrm>
          <a:prstGeom prst="rect">
            <a:avLst/>
          </a:prstGeom>
        </p:spPr>
        <p:txBody>
          <a:bodyPr/>
          <a:lstStyle>
            <a:lvl1pPr algn="r">
              <a:defRPr sz="1100" b="0" i="0">
                <a:solidFill>
                  <a:schemeClr val="bg1"/>
                </a:solidFill>
                <a:latin typeface="+mn-lt"/>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72417665"/>
      </p:ext>
    </p:extLst>
  </p:cSld>
  <p:clrMapOvr>
    <a:masterClrMapping/>
  </p:clrMapOvr>
</p:sldLayout>
</file>

<file path=ppt/slideLayouts/slideLayout914.xml><?xml version="1.0" encoding="utf-8"?>
<p:sldLayout xmlns:a="http://schemas.openxmlformats.org/drawingml/2006/main" xmlns:r="http://schemas.openxmlformats.org/officeDocument/2006/relationships" xmlns:p="http://schemas.openxmlformats.org/presentationml/2006/main" showMasterSp="0" preserve="1" userDrawn="1">
  <p:cSld name="Lesson Summary">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599788" y="353962"/>
            <a:ext cx="4786877" cy="983225"/>
          </a:xfrm>
        </p:spPr>
        <p:txBody>
          <a:bodyPr anchor="b">
            <a:normAutofit/>
          </a:bodyPr>
          <a:lstStyle>
            <a:lvl1pPr algn="l">
              <a:lnSpc>
                <a:spcPct val="90000"/>
              </a:lnSpc>
              <a:defRPr sz="3600" spc="100" baseline="0">
                <a:solidFill>
                  <a:schemeClr val="bg1"/>
                </a:solidFill>
              </a:defRPr>
            </a:lvl1pPr>
          </a:lstStyle>
          <a:p>
            <a:r>
              <a:rPr lang="en-US" dirty="0"/>
              <a:t>Add title here</a:t>
            </a:r>
          </a:p>
        </p:txBody>
      </p:sp>
      <p:sp>
        <p:nvSpPr>
          <p:cNvPr id="3" name="Subtitle 2"/>
          <p:cNvSpPr>
            <a:spLocks noGrp="1"/>
          </p:cNvSpPr>
          <p:nvPr>
            <p:ph type="subTitle" idx="1" hasCustomPrompt="1"/>
          </p:nvPr>
        </p:nvSpPr>
        <p:spPr>
          <a:xfrm>
            <a:off x="6599788" y="1517074"/>
            <a:ext cx="4786877" cy="763899"/>
          </a:xfrm>
        </p:spPr>
        <p:txBody>
          <a:bodyPr lIns="91440" tIns="91440" rIns="91440" bIns="0">
            <a:normAutofit/>
          </a:bodyPr>
          <a:lstStyle>
            <a:lvl1pPr marL="0" indent="0" algn="l">
              <a:spcBef>
                <a:spcPts val="0"/>
              </a:spcBef>
              <a:spcAft>
                <a:spcPts val="0"/>
              </a:spcAft>
              <a:buNone/>
              <a:defRPr sz="2400" cap="none" spc="0" baseline="0">
                <a:solidFill>
                  <a:schemeClr val="accent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dirty="0"/>
              <a:t>Add Subtitle here</a:t>
            </a:r>
          </a:p>
        </p:txBody>
      </p:sp>
      <p:sp>
        <p:nvSpPr>
          <p:cNvPr id="14" name="Picture Placeholder 13">
            <a:extLst>
              <a:ext uri="{FF2B5EF4-FFF2-40B4-BE49-F238E27FC236}">
                <a16:creationId xmlns:a16="http://schemas.microsoft.com/office/drawing/2014/main" id="{4F200699-2797-D741-1EC1-B83FCA4B1977}"/>
              </a:ext>
            </a:extLst>
          </p:cNvPr>
          <p:cNvSpPr>
            <a:spLocks noGrp="1"/>
          </p:cNvSpPr>
          <p:nvPr>
            <p:ph type="pic" sz="quarter" idx="11"/>
          </p:nvPr>
        </p:nvSpPr>
        <p:spPr>
          <a:xfrm>
            <a:off x="0" y="-2235"/>
            <a:ext cx="5840730" cy="6862275"/>
          </a:xfrm>
          <a:custGeom>
            <a:avLst/>
            <a:gdLst>
              <a:gd name="connsiteX0" fmla="*/ 0 w 6064250"/>
              <a:gd name="connsiteY0" fmla="*/ 0 h 6877051"/>
              <a:gd name="connsiteX1" fmla="*/ 606425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6064250"/>
              <a:gd name="connsiteY0" fmla="*/ 0 h 6877051"/>
              <a:gd name="connsiteX1" fmla="*/ 584073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5840730"/>
              <a:gd name="connsiteY0" fmla="*/ 0 h 6887937"/>
              <a:gd name="connsiteX1" fmla="*/ 5840730 w 5840730"/>
              <a:gd name="connsiteY1" fmla="*/ 0 h 6887937"/>
              <a:gd name="connsiteX2" fmla="*/ 4028621 w 5840730"/>
              <a:gd name="connsiteY2" fmla="*/ 6887937 h 6887937"/>
              <a:gd name="connsiteX3" fmla="*/ 0 w 5840730"/>
              <a:gd name="connsiteY3" fmla="*/ 6877051 h 6887937"/>
              <a:gd name="connsiteX4" fmla="*/ 0 w 5840730"/>
              <a:gd name="connsiteY4" fmla="*/ 0 h 6887937"/>
              <a:gd name="connsiteX0" fmla="*/ 0 w 5840730"/>
              <a:gd name="connsiteY0" fmla="*/ 0 h 6887937"/>
              <a:gd name="connsiteX1" fmla="*/ 5840730 w 5840730"/>
              <a:gd name="connsiteY1" fmla="*/ 0 h 6887937"/>
              <a:gd name="connsiteX2" fmla="*/ 5090160 w 5840730"/>
              <a:gd name="connsiteY2" fmla="*/ 2775915 h 6887937"/>
              <a:gd name="connsiteX3" fmla="*/ 4028621 w 5840730"/>
              <a:gd name="connsiteY3" fmla="*/ 6887937 h 6887937"/>
              <a:gd name="connsiteX4" fmla="*/ 0 w 5840730"/>
              <a:gd name="connsiteY4" fmla="*/ 6877051 h 6887937"/>
              <a:gd name="connsiteX5" fmla="*/ 0 w 5840730"/>
              <a:gd name="connsiteY5"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028621 w 5840730"/>
              <a:gd name="connsiteY4" fmla="*/ 6887937 h 6887937"/>
              <a:gd name="connsiteX5" fmla="*/ 0 w 5840730"/>
              <a:gd name="connsiteY5" fmla="*/ 6877051 h 6887937"/>
              <a:gd name="connsiteX6" fmla="*/ 0 w 5840730"/>
              <a:gd name="connsiteY6"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785360 w 5840730"/>
              <a:gd name="connsiteY4" fmla="*/ 3926535 h 6887937"/>
              <a:gd name="connsiteX5" fmla="*/ 4028621 w 5840730"/>
              <a:gd name="connsiteY5" fmla="*/ 6887937 h 6887937"/>
              <a:gd name="connsiteX6" fmla="*/ 0 w 5840730"/>
              <a:gd name="connsiteY6" fmla="*/ 6877051 h 6887937"/>
              <a:gd name="connsiteX7" fmla="*/ 0 w 5840730"/>
              <a:gd name="connsiteY7"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22520 w 5840730"/>
              <a:gd name="connsiteY5" fmla="*/ 3415995 h 6887937"/>
              <a:gd name="connsiteX6" fmla="*/ 4785360 w 5840730"/>
              <a:gd name="connsiteY6" fmla="*/ 3926535 h 6887937"/>
              <a:gd name="connsiteX7" fmla="*/ 4028621 w 5840730"/>
              <a:gd name="connsiteY7" fmla="*/ 6887937 h 6887937"/>
              <a:gd name="connsiteX8" fmla="*/ 0 w 5840730"/>
              <a:gd name="connsiteY8" fmla="*/ 6877051 h 6887937"/>
              <a:gd name="connsiteX9" fmla="*/ 0 w 5840730"/>
              <a:gd name="connsiteY9"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4922520 w 5840730"/>
              <a:gd name="connsiteY6" fmla="*/ 341599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922520 w 5840730"/>
              <a:gd name="connsiteY7" fmla="*/ 341599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457700 w 5840730"/>
              <a:gd name="connsiteY7" fmla="*/ 384271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213860 w 5840730"/>
              <a:gd name="connsiteY7" fmla="*/ 4757115 h 6887937"/>
              <a:gd name="connsiteX8" fmla="*/ 4457700 w 5840730"/>
              <a:gd name="connsiteY8" fmla="*/ 384271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37760 w 5840730"/>
              <a:gd name="connsiteY5" fmla="*/ 16100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5681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933950 w 5840730"/>
              <a:gd name="connsiteY3" fmla="*/ 273781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61560 w 5840730"/>
              <a:gd name="connsiteY3" fmla="*/ 29435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42510 w 5840730"/>
              <a:gd name="connsiteY3" fmla="*/ 30197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560570 w 5840730"/>
              <a:gd name="connsiteY11" fmla="*/ 412084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09160 w 5840730"/>
              <a:gd name="connsiteY11" fmla="*/ 363316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840730" h="6887937">
                <a:moveTo>
                  <a:pt x="0" y="0"/>
                </a:moveTo>
                <a:lnTo>
                  <a:pt x="5840730" y="0"/>
                </a:lnTo>
                <a:lnTo>
                  <a:pt x="5090160" y="2775915"/>
                </a:lnTo>
                <a:cubicBezTo>
                  <a:pt x="5057140" y="2883865"/>
                  <a:pt x="5020310" y="2976575"/>
                  <a:pt x="4853940" y="2962605"/>
                </a:cubicBezTo>
                <a:cubicBezTo>
                  <a:pt x="4668520" y="2845765"/>
                  <a:pt x="4761230" y="2747975"/>
                  <a:pt x="4754880" y="2692095"/>
                </a:cubicBezTo>
                <a:cubicBezTo>
                  <a:pt x="4845050" y="2355545"/>
                  <a:pt x="4904740" y="2121865"/>
                  <a:pt x="4979670" y="1846275"/>
                </a:cubicBezTo>
                <a:cubicBezTo>
                  <a:pt x="5021580" y="1687525"/>
                  <a:pt x="4996180" y="1615135"/>
                  <a:pt x="4872990" y="1571955"/>
                </a:cubicBezTo>
                <a:cubicBezTo>
                  <a:pt x="4738370" y="1563065"/>
                  <a:pt x="4699000" y="1597355"/>
                  <a:pt x="4655820" y="1770075"/>
                </a:cubicBezTo>
                <a:cubicBezTo>
                  <a:pt x="4671060" y="1858975"/>
                  <a:pt x="3878580" y="4599635"/>
                  <a:pt x="3893820" y="4688535"/>
                </a:cubicBezTo>
                <a:cubicBezTo>
                  <a:pt x="3858895" y="4824425"/>
                  <a:pt x="3925570" y="4880305"/>
                  <a:pt x="3992880" y="4905705"/>
                </a:cubicBezTo>
                <a:cubicBezTo>
                  <a:pt x="4102100" y="4904435"/>
                  <a:pt x="4158615" y="4917135"/>
                  <a:pt x="4213860" y="4757115"/>
                </a:cubicBezTo>
                <a:lnTo>
                  <a:pt x="4457700" y="3842715"/>
                </a:lnTo>
                <a:cubicBezTo>
                  <a:pt x="4481830" y="3756355"/>
                  <a:pt x="4555490" y="3692855"/>
                  <a:pt x="4686300" y="3713175"/>
                </a:cubicBezTo>
                <a:cubicBezTo>
                  <a:pt x="4829810" y="3791915"/>
                  <a:pt x="4782820" y="3882085"/>
                  <a:pt x="4785360" y="3926535"/>
                </a:cubicBezTo>
                <a:lnTo>
                  <a:pt x="4028621" y="6887937"/>
                </a:lnTo>
                <a:lnTo>
                  <a:pt x="0" y="6877051"/>
                </a:lnTo>
                <a:lnTo>
                  <a:pt x="0" y="0"/>
                </a:lnTo>
                <a:close/>
              </a:path>
            </a:pathLst>
          </a:custGeom>
          <a:solidFill>
            <a:schemeClr val="bg2"/>
          </a:solidFill>
          <a:ln>
            <a:noFill/>
          </a:ln>
        </p:spPr>
        <p:txBody>
          <a:bodyPr anchor="ctr"/>
          <a:lstStyle>
            <a:lvl1pPr algn="ctr">
              <a:defRPr baseline="-25000"/>
            </a:lvl1pPr>
          </a:lstStyle>
          <a:p>
            <a:endParaRPr lang="en-US" dirty="0"/>
          </a:p>
        </p:txBody>
      </p:sp>
      <p:sp>
        <p:nvSpPr>
          <p:cNvPr id="7" name="Text Placeholder 6">
            <a:extLst>
              <a:ext uri="{FF2B5EF4-FFF2-40B4-BE49-F238E27FC236}">
                <a16:creationId xmlns:a16="http://schemas.microsoft.com/office/drawing/2014/main" id="{E1A56017-320A-546E-A749-7145642CB967}"/>
              </a:ext>
            </a:extLst>
          </p:cNvPr>
          <p:cNvSpPr>
            <a:spLocks noGrp="1"/>
          </p:cNvSpPr>
          <p:nvPr>
            <p:ph type="body" sz="quarter" idx="12" hasCustomPrompt="1"/>
          </p:nvPr>
        </p:nvSpPr>
        <p:spPr>
          <a:xfrm>
            <a:off x="6599788" y="2341261"/>
            <a:ext cx="4796710" cy="401939"/>
          </a:xfrm>
        </p:spPr>
        <p:txBody>
          <a:bodyPr lIns="91440" tIns="0" anchor="b">
            <a:normAutofit/>
          </a:bodyPr>
          <a:lstStyle>
            <a:lvl1pPr marL="0" indent="0">
              <a:spcAft>
                <a:spcPts val="600"/>
              </a:spcAft>
              <a:buFont typeface="Courier New" panose="02070309020205020404" pitchFamily="49" charset="0"/>
              <a:buNone/>
              <a:defRPr sz="2000">
                <a:solidFill>
                  <a:schemeClr val="accent1"/>
                </a:solidFill>
              </a:defRPr>
            </a:lvl1pPr>
            <a:lvl2pPr marL="274320" indent="-274320">
              <a:buFont typeface="Courier New" panose="02070309020205020404" pitchFamily="49" charset="0"/>
              <a:buChar char="o"/>
              <a:defRPr sz="1200">
                <a:solidFill>
                  <a:schemeClr val="bg1"/>
                </a:solidFill>
              </a:defRPr>
            </a:lvl2pPr>
            <a:lvl3pPr marL="274320" indent="-274320">
              <a:buFont typeface="Courier New" panose="02070309020205020404" pitchFamily="49" charset="0"/>
              <a:buChar char="o"/>
              <a:defRPr sz="1050">
                <a:solidFill>
                  <a:schemeClr val="bg1"/>
                </a:solidFill>
              </a:defRPr>
            </a:lvl3pPr>
            <a:lvl4pPr marL="274320" indent="-274320">
              <a:buFont typeface="Courier New" panose="02070309020205020404" pitchFamily="49" charset="0"/>
              <a:buChar char="o"/>
              <a:defRPr sz="1050">
                <a:solidFill>
                  <a:schemeClr val="bg1"/>
                </a:solidFill>
              </a:defRPr>
            </a:lvl4pPr>
            <a:lvl5pPr marL="274320" indent="-274320">
              <a:buFont typeface="Courier New" panose="02070309020205020404" pitchFamily="49" charset="0"/>
              <a:buChar char="o"/>
              <a:defRPr sz="1050">
                <a:solidFill>
                  <a:schemeClr val="bg1"/>
                </a:solidFill>
              </a:defRPr>
            </a:lvl5pPr>
          </a:lstStyle>
          <a:p>
            <a:pPr lvl="0"/>
            <a:r>
              <a:rPr lang="en-US" dirty="0"/>
              <a:t>Click to add text</a:t>
            </a:r>
          </a:p>
        </p:txBody>
      </p:sp>
      <p:sp>
        <p:nvSpPr>
          <p:cNvPr id="11" name="Text Placeholder 10">
            <a:extLst>
              <a:ext uri="{FF2B5EF4-FFF2-40B4-BE49-F238E27FC236}">
                <a16:creationId xmlns:a16="http://schemas.microsoft.com/office/drawing/2014/main" id="{A9BC9EC3-C68A-CC9E-C220-8D585A8B43A0}"/>
              </a:ext>
            </a:extLst>
          </p:cNvPr>
          <p:cNvSpPr>
            <a:spLocks noGrp="1"/>
          </p:cNvSpPr>
          <p:nvPr>
            <p:ph type="body" sz="quarter" idx="15" hasCustomPrompt="1"/>
          </p:nvPr>
        </p:nvSpPr>
        <p:spPr>
          <a:xfrm>
            <a:off x="6599789" y="2753247"/>
            <a:ext cx="3852296" cy="817345"/>
          </a:xfrm>
        </p:spPr>
        <p:txBody>
          <a:bodyPr lIns="91440">
            <a:noAutofit/>
          </a:bodyPr>
          <a:lstStyle>
            <a:lvl1pPr marL="0" indent="0">
              <a:buNone/>
              <a:defRPr sz="1400">
                <a:solidFill>
                  <a:schemeClr val="bg1"/>
                </a:solidFill>
              </a:defRPr>
            </a:lvl1pPr>
            <a:lvl2pPr marL="201168" indent="0">
              <a:buNone/>
              <a:defRPr sz="1200">
                <a:solidFill>
                  <a:schemeClr val="bg1"/>
                </a:solidFill>
              </a:defRPr>
            </a:lvl2pPr>
            <a:lvl3pPr marL="384048" indent="0">
              <a:buNone/>
              <a:defRPr sz="1200">
                <a:solidFill>
                  <a:schemeClr val="bg1"/>
                </a:solidFill>
              </a:defRPr>
            </a:lvl3pPr>
            <a:lvl4pPr marL="566928" indent="0">
              <a:buNone/>
              <a:defRPr sz="1200">
                <a:solidFill>
                  <a:schemeClr val="bg1"/>
                </a:solidFill>
              </a:defRPr>
            </a:lvl4pPr>
            <a:lvl5pPr marL="749808" indent="0">
              <a:buNone/>
              <a:defRPr sz="1200">
                <a:solidFill>
                  <a:schemeClr val="bg1"/>
                </a:solidFill>
              </a:defRPr>
            </a:lvl5pPr>
          </a:lstStyle>
          <a:p>
            <a:pPr lvl="0"/>
            <a:r>
              <a:rPr lang="en-US" dirty="0"/>
              <a:t>Click to add text</a:t>
            </a:r>
          </a:p>
        </p:txBody>
      </p:sp>
      <p:pic>
        <p:nvPicPr>
          <p:cNvPr id="9" name="Graphic 8">
            <a:extLst>
              <a:ext uri="{FF2B5EF4-FFF2-40B4-BE49-F238E27FC236}">
                <a16:creationId xmlns:a16="http://schemas.microsoft.com/office/drawing/2014/main" id="{546FE873-5DC1-BDE4-557B-F18695033673}"/>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4426666" y="5060315"/>
            <a:ext cx="927943" cy="1801301"/>
          </a:xfrm>
          <a:prstGeom prst="rect">
            <a:avLst/>
          </a:prstGeom>
        </p:spPr>
      </p:pic>
      <p:sp>
        <p:nvSpPr>
          <p:cNvPr id="6" name="Text Placeholder 6">
            <a:extLst>
              <a:ext uri="{FF2B5EF4-FFF2-40B4-BE49-F238E27FC236}">
                <a16:creationId xmlns:a16="http://schemas.microsoft.com/office/drawing/2014/main" id="{DE3FA6A1-74D7-3926-C0BF-FECA6C0B0338}"/>
              </a:ext>
            </a:extLst>
          </p:cNvPr>
          <p:cNvSpPr>
            <a:spLocks noGrp="1"/>
          </p:cNvSpPr>
          <p:nvPr>
            <p:ph type="body" sz="quarter" idx="13" hasCustomPrompt="1"/>
          </p:nvPr>
        </p:nvSpPr>
        <p:spPr>
          <a:xfrm>
            <a:off x="6599788" y="3563285"/>
            <a:ext cx="4796710" cy="401939"/>
          </a:xfrm>
        </p:spPr>
        <p:txBody>
          <a:bodyPr lIns="91440" tIns="0" anchor="b">
            <a:normAutofit/>
          </a:bodyPr>
          <a:lstStyle>
            <a:lvl1pPr marL="0" indent="0">
              <a:spcAft>
                <a:spcPts val="600"/>
              </a:spcAft>
              <a:buFont typeface="Courier New" panose="02070309020205020404" pitchFamily="49" charset="0"/>
              <a:buNone/>
              <a:defRPr sz="2000">
                <a:solidFill>
                  <a:schemeClr val="accent1"/>
                </a:solidFill>
              </a:defRPr>
            </a:lvl1pPr>
            <a:lvl2pPr marL="274320" indent="-274320">
              <a:buFont typeface="Courier New" panose="02070309020205020404" pitchFamily="49" charset="0"/>
              <a:buChar char="o"/>
              <a:defRPr sz="1200">
                <a:solidFill>
                  <a:schemeClr val="bg1"/>
                </a:solidFill>
              </a:defRPr>
            </a:lvl2pPr>
            <a:lvl3pPr marL="274320" indent="-274320">
              <a:buFont typeface="Courier New" panose="02070309020205020404" pitchFamily="49" charset="0"/>
              <a:buChar char="o"/>
              <a:defRPr sz="1050">
                <a:solidFill>
                  <a:schemeClr val="bg1"/>
                </a:solidFill>
              </a:defRPr>
            </a:lvl3pPr>
            <a:lvl4pPr marL="274320" indent="-274320">
              <a:buFont typeface="Courier New" panose="02070309020205020404" pitchFamily="49" charset="0"/>
              <a:buChar char="o"/>
              <a:defRPr sz="1050">
                <a:solidFill>
                  <a:schemeClr val="bg1"/>
                </a:solidFill>
              </a:defRPr>
            </a:lvl4pPr>
            <a:lvl5pPr marL="274320" indent="-274320">
              <a:buFont typeface="Courier New" panose="02070309020205020404" pitchFamily="49" charset="0"/>
              <a:buChar char="o"/>
              <a:defRPr sz="1050">
                <a:solidFill>
                  <a:schemeClr val="bg1"/>
                </a:solidFill>
              </a:defRPr>
            </a:lvl5pPr>
          </a:lstStyle>
          <a:p>
            <a:pPr lvl="0"/>
            <a:r>
              <a:rPr lang="en-US" dirty="0"/>
              <a:t>Click to add text</a:t>
            </a:r>
          </a:p>
        </p:txBody>
      </p:sp>
      <p:sp>
        <p:nvSpPr>
          <p:cNvPr id="12" name="Text Placeholder 10">
            <a:extLst>
              <a:ext uri="{FF2B5EF4-FFF2-40B4-BE49-F238E27FC236}">
                <a16:creationId xmlns:a16="http://schemas.microsoft.com/office/drawing/2014/main" id="{9487AC4B-B367-6BC8-2DCA-61A43B326449}"/>
              </a:ext>
            </a:extLst>
          </p:cNvPr>
          <p:cNvSpPr>
            <a:spLocks noGrp="1"/>
          </p:cNvSpPr>
          <p:nvPr>
            <p:ph type="body" sz="quarter" idx="16" hasCustomPrompt="1"/>
          </p:nvPr>
        </p:nvSpPr>
        <p:spPr>
          <a:xfrm>
            <a:off x="6599788" y="3982578"/>
            <a:ext cx="3860546" cy="529133"/>
          </a:xfrm>
        </p:spPr>
        <p:txBody>
          <a:bodyPr lIns="91440">
            <a:noAutofit/>
          </a:bodyPr>
          <a:lstStyle>
            <a:lvl1pPr marL="0" indent="0">
              <a:buNone/>
              <a:defRPr sz="1400">
                <a:solidFill>
                  <a:schemeClr val="bg1"/>
                </a:solidFill>
              </a:defRPr>
            </a:lvl1pPr>
            <a:lvl2pPr marL="201168" indent="0">
              <a:buNone/>
              <a:defRPr sz="1200">
                <a:solidFill>
                  <a:schemeClr val="bg1"/>
                </a:solidFill>
              </a:defRPr>
            </a:lvl2pPr>
            <a:lvl3pPr marL="384048" indent="0">
              <a:buNone/>
              <a:defRPr sz="1200">
                <a:solidFill>
                  <a:schemeClr val="bg1"/>
                </a:solidFill>
              </a:defRPr>
            </a:lvl3pPr>
            <a:lvl4pPr marL="566928" indent="0">
              <a:buNone/>
              <a:defRPr sz="1200">
                <a:solidFill>
                  <a:schemeClr val="bg1"/>
                </a:solidFill>
              </a:defRPr>
            </a:lvl4pPr>
            <a:lvl5pPr marL="749808" indent="0">
              <a:buNone/>
              <a:defRPr sz="1200">
                <a:solidFill>
                  <a:schemeClr val="bg1"/>
                </a:solidFill>
              </a:defRPr>
            </a:lvl5pPr>
          </a:lstStyle>
          <a:p>
            <a:pPr lvl="0"/>
            <a:r>
              <a:rPr lang="en-US" dirty="0"/>
              <a:t>Click to add text</a:t>
            </a:r>
          </a:p>
        </p:txBody>
      </p:sp>
      <p:sp>
        <p:nvSpPr>
          <p:cNvPr id="8" name="Text Placeholder 6">
            <a:extLst>
              <a:ext uri="{FF2B5EF4-FFF2-40B4-BE49-F238E27FC236}">
                <a16:creationId xmlns:a16="http://schemas.microsoft.com/office/drawing/2014/main" id="{34E9A44E-6692-ACFA-4EB0-368490BF357A}"/>
              </a:ext>
            </a:extLst>
          </p:cNvPr>
          <p:cNvSpPr>
            <a:spLocks noGrp="1"/>
          </p:cNvSpPr>
          <p:nvPr>
            <p:ph type="body" sz="quarter" idx="14" hasCustomPrompt="1"/>
          </p:nvPr>
        </p:nvSpPr>
        <p:spPr>
          <a:xfrm>
            <a:off x="6599788" y="4564818"/>
            <a:ext cx="4796710" cy="401939"/>
          </a:xfrm>
        </p:spPr>
        <p:txBody>
          <a:bodyPr lIns="91440" tIns="0" anchor="b">
            <a:normAutofit/>
          </a:bodyPr>
          <a:lstStyle>
            <a:lvl1pPr marL="0" indent="0">
              <a:spcAft>
                <a:spcPts val="600"/>
              </a:spcAft>
              <a:buFont typeface="Courier New" panose="02070309020205020404" pitchFamily="49" charset="0"/>
              <a:buNone/>
              <a:defRPr sz="2000">
                <a:solidFill>
                  <a:schemeClr val="accent1"/>
                </a:solidFill>
              </a:defRPr>
            </a:lvl1pPr>
            <a:lvl2pPr marL="274320" indent="-274320">
              <a:buFont typeface="Courier New" panose="02070309020205020404" pitchFamily="49" charset="0"/>
              <a:buChar char="o"/>
              <a:defRPr sz="1200">
                <a:solidFill>
                  <a:schemeClr val="bg1"/>
                </a:solidFill>
              </a:defRPr>
            </a:lvl2pPr>
            <a:lvl3pPr marL="274320" indent="-274320">
              <a:buFont typeface="Courier New" panose="02070309020205020404" pitchFamily="49" charset="0"/>
              <a:buChar char="o"/>
              <a:defRPr sz="1050">
                <a:solidFill>
                  <a:schemeClr val="bg1"/>
                </a:solidFill>
              </a:defRPr>
            </a:lvl3pPr>
            <a:lvl4pPr marL="274320" indent="-274320">
              <a:buFont typeface="Courier New" panose="02070309020205020404" pitchFamily="49" charset="0"/>
              <a:buChar char="o"/>
              <a:defRPr sz="1050">
                <a:solidFill>
                  <a:schemeClr val="bg1"/>
                </a:solidFill>
              </a:defRPr>
            </a:lvl4pPr>
            <a:lvl5pPr marL="274320" indent="-274320">
              <a:buFont typeface="Courier New" panose="02070309020205020404" pitchFamily="49" charset="0"/>
              <a:buChar char="o"/>
              <a:defRPr sz="1050">
                <a:solidFill>
                  <a:schemeClr val="bg1"/>
                </a:solidFill>
              </a:defRPr>
            </a:lvl5pPr>
          </a:lstStyle>
          <a:p>
            <a:pPr lvl="0"/>
            <a:r>
              <a:rPr lang="en-US" dirty="0"/>
              <a:t>Click to add text</a:t>
            </a:r>
          </a:p>
        </p:txBody>
      </p:sp>
      <p:sp>
        <p:nvSpPr>
          <p:cNvPr id="13" name="Text Placeholder 10">
            <a:extLst>
              <a:ext uri="{FF2B5EF4-FFF2-40B4-BE49-F238E27FC236}">
                <a16:creationId xmlns:a16="http://schemas.microsoft.com/office/drawing/2014/main" id="{AB0B6725-F963-746B-381A-0F998539A022}"/>
              </a:ext>
            </a:extLst>
          </p:cNvPr>
          <p:cNvSpPr>
            <a:spLocks noGrp="1"/>
          </p:cNvSpPr>
          <p:nvPr>
            <p:ph type="body" sz="quarter" idx="17" hasCustomPrompt="1"/>
          </p:nvPr>
        </p:nvSpPr>
        <p:spPr>
          <a:xfrm>
            <a:off x="6599788" y="4975138"/>
            <a:ext cx="3860546" cy="852906"/>
          </a:xfrm>
        </p:spPr>
        <p:txBody>
          <a:bodyPr lIns="91440">
            <a:noAutofit/>
          </a:bodyPr>
          <a:lstStyle>
            <a:lvl1pPr marL="0" indent="0">
              <a:buNone/>
              <a:defRPr sz="1400">
                <a:solidFill>
                  <a:schemeClr val="bg1"/>
                </a:solidFill>
              </a:defRPr>
            </a:lvl1pPr>
            <a:lvl2pPr marL="201168" indent="0">
              <a:buNone/>
              <a:defRPr sz="1200">
                <a:solidFill>
                  <a:schemeClr val="bg1"/>
                </a:solidFill>
              </a:defRPr>
            </a:lvl2pPr>
            <a:lvl3pPr marL="384048" indent="0">
              <a:buNone/>
              <a:defRPr sz="1200">
                <a:solidFill>
                  <a:schemeClr val="bg1"/>
                </a:solidFill>
              </a:defRPr>
            </a:lvl3pPr>
            <a:lvl4pPr marL="566928" indent="0">
              <a:buNone/>
              <a:defRPr sz="1200">
                <a:solidFill>
                  <a:schemeClr val="bg1"/>
                </a:solidFill>
              </a:defRPr>
            </a:lvl4pPr>
            <a:lvl5pPr marL="749808" indent="0">
              <a:buNone/>
              <a:defRPr sz="1200">
                <a:solidFill>
                  <a:schemeClr val="bg1"/>
                </a:solidFill>
              </a:defRPr>
            </a:lvl5pPr>
          </a:lstStyle>
          <a:p>
            <a:pPr lvl="0"/>
            <a:r>
              <a:rPr lang="en-US" dirty="0"/>
              <a:t>Click to add text</a:t>
            </a:r>
          </a:p>
        </p:txBody>
      </p:sp>
    </p:spTree>
    <p:extLst>
      <p:ext uri="{BB962C8B-B14F-4D97-AF65-F5344CB8AC3E}">
        <p14:creationId xmlns:p14="http://schemas.microsoft.com/office/powerpoint/2010/main" val="1419208365"/>
      </p:ext>
    </p:extLst>
  </p:cSld>
  <p:clrMapOvr>
    <a:masterClrMapping/>
  </p:clrMapOvr>
</p:sldLayout>
</file>

<file path=ppt/slideMasters/_rels/slideMaster11.xml.rels>&#65279;<?xml version="1.0" encoding="utf-8"?><Relationships xmlns="http://schemas.openxmlformats.org/package/2006/relationships"><Relationship Type="http://schemas.openxmlformats.org/officeDocument/2006/relationships/slideLayout" Target="/ppt/slideLayouts/slideLayout81.xml" Id="rId8" /><Relationship Type="http://schemas.openxmlformats.org/officeDocument/2006/relationships/slideLayout" Target="/ppt/slideLayouts/slideLayout132.xml" Id="rId13" /><Relationship Type="http://schemas.openxmlformats.org/officeDocument/2006/relationships/slideLayout" Target="/ppt/slideLayouts/slideLayout33.xml" Id="rId3" /><Relationship Type="http://schemas.openxmlformats.org/officeDocument/2006/relationships/slideLayout" Target="/ppt/slideLayouts/slideLayout74.xml" Id="rId7" /><Relationship Type="http://schemas.openxmlformats.org/officeDocument/2006/relationships/slideLayout" Target="/ppt/slideLayouts/slideLayout125.xml" Id="rId12" /><Relationship Type="http://schemas.openxmlformats.org/officeDocument/2006/relationships/slideLayout" Target="/ppt/slideLayouts/slideLayout26.xml" Id="rId2" /><Relationship Type="http://schemas.openxmlformats.org/officeDocument/2006/relationships/theme" Target="/ppt/theme/theme11.xml" Id="rId16" /><Relationship Type="http://schemas.openxmlformats.org/officeDocument/2006/relationships/slideLayout" Target="/ppt/slideLayouts/slideLayout17.xml" Id="rId1" /><Relationship Type="http://schemas.openxmlformats.org/officeDocument/2006/relationships/slideLayout" Target="/ppt/slideLayouts/slideLayout68.xml" Id="rId6" /><Relationship Type="http://schemas.openxmlformats.org/officeDocument/2006/relationships/slideLayout" Target="/ppt/slideLayouts/slideLayout119.xml" Id="rId11" /><Relationship Type="http://schemas.openxmlformats.org/officeDocument/2006/relationships/slideLayout" Target="/ppt/slideLayouts/slideLayout510.xml" Id="rId5" /><Relationship Type="http://schemas.openxmlformats.org/officeDocument/2006/relationships/slideLayout" Target="/ppt/slideLayouts/slideLayout1511.xml" Id="rId15" /><Relationship Type="http://schemas.openxmlformats.org/officeDocument/2006/relationships/slideLayout" Target="/ppt/slideLayouts/slideLayout1012.xml" Id="rId10" /><Relationship Type="http://schemas.openxmlformats.org/officeDocument/2006/relationships/slideLayout" Target="/ppt/slideLayouts/slideLayout413.xml" Id="rId4" /><Relationship Type="http://schemas.openxmlformats.org/officeDocument/2006/relationships/slideLayout" Target="/ppt/slideLayouts/slideLayout914.xml" Id="rId9" /><Relationship Type="http://schemas.openxmlformats.org/officeDocument/2006/relationships/slideLayout" Target="/ppt/slideLayouts/slideLayout1415.xml" Id="rId14" /></Relationships>
</file>

<file path=ppt/slideMasters/slideMaster1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dirty="0"/>
              <a:t>Add title here</a:t>
            </a:r>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Footer Placeholder 8">
            <a:extLst>
              <a:ext uri="{FF2B5EF4-FFF2-40B4-BE49-F238E27FC236}">
                <a16:creationId xmlns:a16="http://schemas.microsoft.com/office/drawing/2014/main" id="{16BCAC9C-7B8B-A7E5-574A-2C2D473655B3}"/>
              </a:ext>
            </a:extLst>
          </p:cNvPr>
          <p:cNvSpPr>
            <a:spLocks noGrp="1"/>
          </p:cNvSpPr>
          <p:nvPr>
            <p:ph type="ftr" sz="quarter" idx="3"/>
          </p:nvPr>
        </p:nvSpPr>
        <p:spPr>
          <a:xfrm>
            <a:off x="643051" y="6221324"/>
            <a:ext cx="6818262" cy="365125"/>
          </a:xfrm>
          <a:prstGeom prst="rect">
            <a:avLst/>
          </a:prstGeom>
        </p:spPr>
        <p:txBody>
          <a:bodyPr/>
          <a:lstStyle>
            <a:lvl1pPr>
              <a:defRPr sz="1100" b="0" i="0" cap="all" baseline="0">
                <a:solidFill>
                  <a:schemeClr val="tx1"/>
                </a:solidFill>
                <a:latin typeface="+mn-lt"/>
              </a:defRPr>
            </a:lvl1pPr>
          </a:lstStyle>
          <a:p>
            <a:r>
              <a:rPr lang="en-US" dirty="0"/>
              <a:t>Add footer here</a:t>
            </a:r>
          </a:p>
        </p:txBody>
      </p:sp>
      <p:sp>
        <p:nvSpPr>
          <p:cNvPr id="8" name="Slide Number Placeholder 9">
            <a:extLst>
              <a:ext uri="{FF2B5EF4-FFF2-40B4-BE49-F238E27FC236}">
                <a16:creationId xmlns:a16="http://schemas.microsoft.com/office/drawing/2014/main" id="{E44D41BF-45CF-B60E-08D3-A8C49332E574}"/>
              </a:ext>
            </a:extLst>
          </p:cNvPr>
          <p:cNvSpPr>
            <a:spLocks noGrp="1"/>
          </p:cNvSpPr>
          <p:nvPr>
            <p:ph type="sldNum" sz="quarter" idx="4"/>
          </p:nvPr>
        </p:nvSpPr>
        <p:spPr>
          <a:xfrm>
            <a:off x="10930596" y="6221324"/>
            <a:ext cx="617912" cy="365125"/>
          </a:xfrm>
          <a:prstGeom prst="rect">
            <a:avLst/>
          </a:prstGeom>
        </p:spPr>
        <p:txBody>
          <a:bodyPr/>
          <a:lstStyle>
            <a:lvl1pPr algn="r">
              <a:defRPr sz="1100" b="0" i="0">
                <a:solidFill>
                  <a:schemeClr val="tx1"/>
                </a:solidFill>
                <a:latin typeface="+mn-lt"/>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68232827"/>
      </p:ext>
    </p:extLst>
  </p:cSld>
  <p:clrMap bg1="lt1" tx1="dk1" bg2="lt2" tx2="dk2" accent1="accent1" accent2="accent2" accent3="accent3" accent4="accent4" accent5="accent5" accent6="accent6" hlink="hlink" folHlink="folHlink"/>
  <p:sldLayoutIdLst>
    <p:sldLayoutId id="2147483742" r:id="rId1"/>
    <p:sldLayoutId id="2147483743" r:id="rId2"/>
    <p:sldLayoutId id="2147483744" r:id="rId3"/>
    <p:sldLayoutId id="2147483745" r:id="rId4"/>
    <p:sldLayoutId id="2147483749" r:id="rId5"/>
    <p:sldLayoutId id="2147483746" r:id="rId6"/>
    <p:sldLayoutId id="2147483747" r:id="rId7"/>
    <p:sldLayoutId id="2147483748" r:id="rId8"/>
    <p:sldLayoutId id="2147483750" r:id="rId9"/>
    <p:sldLayoutId id="2147483756" r:id="rId10"/>
    <p:sldLayoutId id="2147483751" r:id="rId11"/>
    <p:sldLayoutId id="2147483752" r:id="rId12"/>
    <p:sldLayoutId id="2147483754" r:id="rId13"/>
    <p:sldLayoutId id="2147483755" r:id="rId14"/>
    <p:sldLayoutId id="2147483753" r:id="rId15"/>
  </p:sldLayoutIdLst>
  <p:hf hdr="0" dt="0"/>
  <p:txStyles>
    <p:titleStyle>
      <a:lvl1pPr algn="l" defTabSz="914400" rtl="0" eaLnBrk="1" latinLnBrk="0" hangingPunct="1">
        <a:lnSpc>
          <a:spcPct val="90000"/>
        </a:lnSpc>
        <a:spcBef>
          <a:spcPct val="0"/>
        </a:spcBef>
        <a:buNone/>
        <a:defRPr sz="6000" kern="1200" spc="-50" baseline="0">
          <a:solidFill>
            <a:schemeClr val="tx1"/>
          </a:solidFill>
          <a:latin typeface="+mj-lt"/>
          <a:ea typeface="+mj-ea"/>
          <a:cs typeface="+mj-cs"/>
        </a:defRPr>
      </a:lvl1pPr>
    </p:titleStyle>
    <p:body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2000" kern="1200">
          <a:solidFill>
            <a:schemeClr val="tx1"/>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08.xml.rels>&#65279;<?xml version="1.0" encoding="utf-8"?><Relationships xmlns="http://schemas.openxmlformats.org/package/2006/relationships"><Relationship Type="http://schemas.openxmlformats.org/officeDocument/2006/relationships/image" Target="/ppt/media/image33.png" Id="rId3" /><Relationship Type="http://schemas.openxmlformats.org/officeDocument/2006/relationships/image" Target="/ppt/media/image292.jpg" Id="rId2" /><Relationship Type="http://schemas.openxmlformats.org/officeDocument/2006/relationships/slideLayout" Target="/ppt/slideLayouts/slideLayout119.xml" Id="rId1" /><Relationship Type="http://schemas.openxmlformats.org/officeDocument/2006/relationships/image" Target="/ppt/media/image44.svg" Id="rId4" /></Relationships>
</file>

<file path=ppt/slides/_rels/slide115.xml.rels>&#65279;<?xml version="1.0" encoding="utf-8"?><Relationships xmlns="http://schemas.openxmlformats.org/package/2006/relationships"><Relationship Type="http://schemas.openxmlformats.org/officeDocument/2006/relationships/image" Target="/ppt/media/image33.png" Id="rId3" /><Relationship Type="http://schemas.openxmlformats.org/officeDocument/2006/relationships/image" Target="/ppt/media/image292.jpg" Id="rId2" /><Relationship Type="http://schemas.openxmlformats.org/officeDocument/2006/relationships/slideLayout" Target="/ppt/slideLayouts/slideLayout125.xml" Id="rId1" /><Relationship Type="http://schemas.openxmlformats.org/officeDocument/2006/relationships/image" Target="/ppt/media/image44.svg" Id="rId4" /></Relationships>
</file>

<file path=ppt/slides/_rels/slide122.xml.rels>&#65279;<?xml version="1.0" encoding="utf-8"?><Relationships xmlns="http://schemas.openxmlformats.org/package/2006/relationships"><Relationship Type="http://schemas.openxmlformats.org/officeDocument/2006/relationships/image" Target="/ppt/media/image30.jpg" Id="rId2" /><Relationship Type="http://schemas.openxmlformats.org/officeDocument/2006/relationships/slideLayout" Target="/ppt/slideLayouts/slideLayout1511.xml" Id="rId1" /></Relationships>
</file>

<file path=ppt/slides/_rels/slide16.xml.rels>&#65279;<?xml version="1.0" encoding="utf-8"?><Relationships xmlns="http://schemas.openxmlformats.org/package/2006/relationships"><Relationship Type="http://schemas.openxmlformats.org/officeDocument/2006/relationships/image" Target="/ppt/media/image113.jpg" Id="rId3" /><Relationship Type="http://schemas.openxmlformats.org/officeDocument/2006/relationships/notesSlide" Target="/ppt/notesSlides/notesSlide11.xml" Id="rId2" /><Relationship Type="http://schemas.openxmlformats.org/officeDocument/2006/relationships/slideLayout" Target="/ppt/slideLayouts/slideLayout17.xml" Id="rId1" /></Relationships>
</file>

<file path=ppt/slides/_rels/slide23.xml.rels>&#65279;<?xml version="1.0" encoding="utf-8"?><Relationships xmlns="http://schemas.openxmlformats.org/package/2006/relationships"><Relationship Type="http://schemas.openxmlformats.org/officeDocument/2006/relationships/image" Target="/ppt/media/image33.png" Id="rId3" /><Relationship Type="http://schemas.openxmlformats.org/officeDocument/2006/relationships/image" Target="/ppt/media/image129.png" Id="rId2" /><Relationship Type="http://schemas.openxmlformats.org/officeDocument/2006/relationships/slideLayout" Target="/ppt/slideLayouts/slideLayout26.xml" Id="rId1" /><Relationship Type="http://schemas.openxmlformats.org/officeDocument/2006/relationships/image" Target="/ppt/media/image44.svg" Id="rId4" /></Relationships>
</file>

<file path=ppt/slides/_rels/slide311.xml.rels>&#65279;<?xml version="1.0" encoding="utf-8"?><Relationships xmlns="http://schemas.openxmlformats.org/package/2006/relationships"><Relationship Type="http://schemas.openxmlformats.org/officeDocument/2006/relationships/image" Target="/ppt/media/image136.jpg" Id="rId2" /><Relationship Type="http://schemas.openxmlformats.org/officeDocument/2006/relationships/slideLayout" Target="/ppt/slideLayouts/slideLayout33.xml" Id="rId1" /></Relationships>
</file>

<file path=ppt/slides/_rels/slide49.xml.rels>&#65279;<?xml version="1.0" encoding="utf-8"?><Relationships xmlns="http://schemas.openxmlformats.org/package/2006/relationships"><Relationship Type="http://schemas.openxmlformats.org/officeDocument/2006/relationships/image" Target="/ppt/media/image33.png" Id="rId3" /><Relationship Type="http://schemas.openxmlformats.org/officeDocument/2006/relationships/image" Target="/ppt/media/image144.jpg" Id="rId2" /><Relationship Type="http://schemas.openxmlformats.org/officeDocument/2006/relationships/slideLayout" Target="/ppt/slideLayouts/slideLayout413.xml" Id="rId1" /><Relationship Type="http://schemas.openxmlformats.org/officeDocument/2006/relationships/image" Target="/ppt/media/image44.svg" Id="rId4" /></Relationships>
</file>

<file path=ppt/slides/_rels/slide57.xml.rels>&#65279;<?xml version="1.0" encoding="utf-8"?><Relationships xmlns="http://schemas.openxmlformats.org/package/2006/relationships"><Relationship Type="http://schemas.openxmlformats.org/officeDocument/2006/relationships/image" Target="/ppt/media/image33.png" Id="rId3" /><Relationship Type="http://schemas.openxmlformats.org/officeDocument/2006/relationships/image" Target="/ppt/media/image144.jpg" Id="rId2" /><Relationship Type="http://schemas.openxmlformats.org/officeDocument/2006/relationships/slideLayout" Target="/ppt/slideLayouts/slideLayout68.xml" Id="rId1" /><Relationship Type="http://schemas.openxmlformats.org/officeDocument/2006/relationships/image" Target="/ppt/media/image44.svg" Id="rId4" /></Relationships>
</file>

<file path=ppt/slides/_rels/slide64.xml.rels>&#65279;<?xml version="1.0" encoding="utf-8"?><Relationships xmlns="http://schemas.openxmlformats.org/package/2006/relationships"><Relationship Type="http://schemas.openxmlformats.org/officeDocument/2006/relationships/image" Target="/ppt/media/image169.svg" Id="rId3" /><Relationship Type="http://schemas.openxmlformats.org/officeDocument/2006/relationships/image" Target="/ppt/media/image2010.svg" Id="rId7" /><Relationship Type="http://schemas.openxmlformats.org/officeDocument/2006/relationships/image" Target="/ppt/media/image1510.png" Id="rId2" /><Relationship Type="http://schemas.openxmlformats.org/officeDocument/2006/relationships/slideLayout" Target="/ppt/slideLayouts/slideLayout74.xml" Id="rId1" /><Relationship Type="http://schemas.openxmlformats.org/officeDocument/2006/relationships/image" Target="/ppt/media/image1911.png" Id="rId6" /><Relationship Type="http://schemas.openxmlformats.org/officeDocument/2006/relationships/image" Target="/ppt/media/image1811.svg" Id="rId5" /><Relationship Type="http://schemas.openxmlformats.org/officeDocument/2006/relationships/image" Target="/ppt/media/image1712.png" Id="rId4" /></Relationships>
</file>

<file path=ppt/slides/_rels/slide71.xml.rels>&#65279;<?xml version="1.0" encoding="utf-8"?><Relationships xmlns="http://schemas.openxmlformats.org/package/2006/relationships"><Relationship Type="http://schemas.openxmlformats.org/officeDocument/2006/relationships/image" Target="/ppt/media/image22.svg" Id="rId3" /><Relationship Type="http://schemas.openxmlformats.org/officeDocument/2006/relationships/image" Target="/ppt/media/image262.svg" Id="rId7" /><Relationship Type="http://schemas.openxmlformats.org/officeDocument/2006/relationships/image" Target="/ppt/media/image21.png" Id="rId2" /><Relationship Type="http://schemas.openxmlformats.org/officeDocument/2006/relationships/slideLayout" Target="/ppt/slideLayouts/slideLayout81.xml" Id="rId1" /><Relationship Type="http://schemas.openxmlformats.org/officeDocument/2006/relationships/image" Target="/ppt/media/image257.png" Id="rId6" /><Relationship Type="http://schemas.openxmlformats.org/officeDocument/2006/relationships/image" Target="/ppt/media/image248.svg" Id="rId5" /><Relationship Type="http://schemas.openxmlformats.org/officeDocument/2006/relationships/image" Target="/ppt/media/image238.png" Id="rId4" /></Relationships>
</file>

<file path=ppt/slides/_rels/slide812.xml.rels>&#65279;<?xml version="1.0" encoding="utf-8"?><Relationships xmlns="http://schemas.openxmlformats.org/package/2006/relationships"><Relationship Type="http://schemas.openxmlformats.org/officeDocument/2006/relationships/image" Target="/ppt/media/image33.png" Id="rId3" /><Relationship Type="http://schemas.openxmlformats.org/officeDocument/2006/relationships/image" Target="/ppt/media/image277.jpg" Id="rId2" /><Relationship Type="http://schemas.openxmlformats.org/officeDocument/2006/relationships/slideLayout" Target="/ppt/slideLayouts/slideLayout510.xml" Id="rId1" /><Relationship Type="http://schemas.openxmlformats.org/officeDocument/2006/relationships/image" Target="/ppt/media/image44.svg" Id="rId4" /></Relationships>
</file>

<file path=ppt/slides/_rels/slide910.xml.rels>&#65279;<?xml version="1.0" encoding="utf-8"?><Relationships xmlns="http://schemas.openxmlformats.org/package/2006/relationships"><Relationship Type="http://schemas.openxmlformats.org/officeDocument/2006/relationships/image" Target="/ppt/media/image285.jpg" Id="rId2" /><Relationship Type="http://schemas.openxmlformats.org/officeDocument/2006/relationships/slideLayout" Target="/ppt/slideLayouts/slideLayout914.xml" Id="rId1" /></Relationships>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6" descr="A person raising his hand">
            <a:extLst>
              <a:ext uri="{FF2B5EF4-FFF2-40B4-BE49-F238E27FC236}">
                <a16:creationId xmlns:a16="http://schemas.microsoft.com/office/drawing/2014/main" id="{E03BC577-8E17-B69D-45B2-395E2E82414E}"/>
              </a:ext>
            </a:extLst>
          </p:cNvPr>
          <p:cNvPicPr>
            <a:picLocks noGrp="1" noChangeAspect="1"/>
          </p:cNvPicPr>
          <p:nvPr>
            <p:ph type="pic" sz="quarter" idx="11"/>
          </p:nvPr>
        </p:nvPicPr>
        <p:blipFill>
          <a:blip r:embed="rId2"/>
          <a:srcRect l="8333" r="8333"/>
          <a:stretch/>
        </p:blipFill>
        <p:spPr/>
      </p:pic>
      <p:sp>
        <p:nvSpPr>
          <p:cNvPr id="3" name="Title 2">
            <a:extLst>
              <a:ext uri="{FF2B5EF4-FFF2-40B4-BE49-F238E27FC236}">
                <a16:creationId xmlns:a16="http://schemas.microsoft.com/office/drawing/2014/main" id="{1AC51E62-7F55-3B6A-FF5F-39D8CFE7414F}"/>
              </a:ext>
            </a:extLst>
          </p:cNvPr>
          <p:cNvSpPr>
            <a:spLocks noGrp="1"/>
          </p:cNvSpPr>
          <p:nvPr>
            <p:ph type="ctrTitle"/>
          </p:nvPr>
        </p:nvSpPr>
        <p:spPr/>
        <p:txBody>
          <a:bodyPr/>
          <a:lstStyle/>
          <a:p>
            <a:r>
              <a:rPr lang="en-US" dirty="0"/>
              <a:t>Course progress</a:t>
            </a:r>
          </a:p>
        </p:txBody>
      </p:sp>
      <p:sp>
        <p:nvSpPr>
          <p:cNvPr id="4" name="Text Placeholder 3">
            <a:extLst>
              <a:ext uri="{FF2B5EF4-FFF2-40B4-BE49-F238E27FC236}">
                <a16:creationId xmlns:a16="http://schemas.microsoft.com/office/drawing/2014/main" id="{C2ABC786-DACF-D63D-553F-4EDB8E95A2F1}"/>
              </a:ext>
            </a:extLst>
          </p:cNvPr>
          <p:cNvSpPr>
            <a:spLocks noGrp="1"/>
          </p:cNvSpPr>
          <p:nvPr>
            <p:ph type="body" sz="quarter" idx="10"/>
          </p:nvPr>
        </p:nvSpPr>
        <p:spPr/>
        <p:txBody>
          <a:bodyPr/>
          <a:lstStyle/>
          <a:p>
            <a:r>
              <a:rPr lang="en-US" dirty="0"/>
              <a:t>o1.</a:t>
            </a:r>
          </a:p>
        </p:txBody>
      </p:sp>
      <p:sp>
        <p:nvSpPr>
          <p:cNvPr id="5" name="Text Placeholder 4">
            <a:extLst>
              <a:ext uri="{FF2B5EF4-FFF2-40B4-BE49-F238E27FC236}">
                <a16:creationId xmlns:a16="http://schemas.microsoft.com/office/drawing/2014/main" id="{024B3C1A-3346-F617-2EC7-C16586CF19B6}"/>
              </a:ext>
            </a:extLst>
          </p:cNvPr>
          <p:cNvSpPr>
            <a:spLocks noGrp="1"/>
          </p:cNvSpPr>
          <p:nvPr>
            <p:ph type="body" sz="quarter" idx="16"/>
          </p:nvPr>
        </p:nvSpPr>
        <p:spPr/>
        <p:txBody>
          <a:bodyPr/>
          <a:lstStyle/>
          <a:p>
            <a:r>
              <a:rPr lang="en-US" dirty="0"/>
              <a:t>Intro to Computer Engineering</a:t>
            </a:r>
          </a:p>
        </p:txBody>
      </p:sp>
      <p:sp>
        <p:nvSpPr>
          <p:cNvPr id="6" name="Text Placeholder 5">
            <a:extLst>
              <a:ext uri="{FF2B5EF4-FFF2-40B4-BE49-F238E27FC236}">
                <a16:creationId xmlns:a16="http://schemas.microsoft.com/office/drawing/2014/main" id="{EF880F1A-5BCC-F84F-3EED-7FA660DEB3F7}"/>
              </a:ext>
            </a:extLst>
          </p:cNvPr>
          <p:cNvSpPr>
            <a:spLocks noGrp="1"/>
          </p:cNvSpPr>
          <p:nvPr>
            <p:ph type="body" sz="quarter" idx="12"/>
          </p:nvPr>
        </p:nvSpPr>
        <p:spPr/>
        <p:txBody>
          <a:bodyPr/>
          <a:lstStyle/>
          <a:p>
            <a:r>
              <a:rPr lang="en-US" dirty="0"/>
              <a:t>o2.</a:t>
            </a:r>
          </a:p>
        </p:txBody>
      </p:sp>
      <p:sp>
        <p:nvSpPr>
          <p:cNvPr id="7" name="Text Placeholder 6">
            <a:extLst>
              <a:ext uri="{FF2B5EF4-FFF2-40B4-BE49-F238E27FC236}">
                <a16:creationId xmlns:a16="http://schemas.microsoft.com/office/drawing/2014/main" id="{BDA9475A-A652-4BB2-F82D-18D978C3972A}"/>
              </a:ext>
            </a:extLst>
          </p:cNvPr>
          <p:cNvSpPr>
            <a:spLocks noGrp="1"/>
          </p:cNvSpPr>
          <p:nvPr>
            <p:ph type="body" sz="quarter" idx="17"/>
          </p:nvPr>
        </p:nvSpPr>
        <p:spPr/>
        <p:txBody>
          <a:bodyPr/>
          <a:lstStyle/>
          <a:p>
            <a:r>
              <a:rPr lang="en-US" dirty="0"/>
              <a:t>Digital Logic and Boolean Algebra</a:t>
            </a:r>
          </a:p>
        </p:txBody>
      </p:sp>
      <p:sp>
        <p:nvSpPr>
          <p:cNvPr id="8" name="Text Placeholder 7">
            <a:extLst>
              <a:ext uri="{FF2B5EF4-FFF2-40B4-BE49-F238E27FC236}">
                <a16:creationId xmlns:a16="http://schemas.microsoft.com/office/drawing/2014/main" id="{EBA4606E-0589-2AE6-3A39-D84CDB24870F}"/>
              </a:ext>
            </a:extLst>
          </p:cNvPr>
          <p:cNvSpPr>
            <a:spLocks noGrp="1"/>
          </p:cNvSpPr>
          <p:nvPr>
            <p:ph type="body" sz="quarter" idx="13"/>
          </p:nvPr>
        </p:nvSpPr>
        <p:spPr/>
        <p:txBody>
          <a:bodyPr/>
          <a:lstStyle/>
          <a:p>
            <a:r>
              <a:rPr lang="en-US" dirty="0"/>
              <a:t>o3.</a:t>
            </a:r>
          </a:p>
        </p:txBody>
      </p:sp>
      <p:sp>
        <p:nvSpPr>
          <p:cNvPr id="9" name="Text Placeholder 8">
            <a:extLst>
              <a:ext uri="{FF2B5EF4-FFF2-40B4-BE49-F238E27FC236}">
                <a16:creationId xmlns:a16="http://schemas.microsoft.com/office/drawing/2014/main" id="{5DE5E134-360B-2943-34EC-C57477A8C820}"/>
              </a:ext>
            </a:extLst>
          </p:cNvPr>
          <p:cNvSpPr>
            <a:spLocks noGrp="1"/>
          </p:cNvSpPr>
          <p:nvPr>
            <p:ph type="body" sz="quarter" idx="18"/>
          </p:nvPr>
        </p:nvSpPr>
        <p:spPr/>
        <p:txBody>
          <a:bodyPr/>
          <a:lstStyle/>
          <a:p>
            <a:r>
              <a:rPr lang="en-US" dirty="0"/>
              <a:t>Computer Architecture</a:t>
            </a:r>
          </a:p>
        </p:txBody>
      </p:sp>
      <p:sp>
        <p:nvSpPr>
          <p:cNvPr id="10" name="Text Placeholder 9">
            <a:extLst>
              <a:ext uri="{FF2B5EF4-FFF2-40B4-BE49-F238E27FC236}">
                <a16:creationId xmlns:a16="http://schemas.microsoft.com/office/drawing/2014/main" id="{50E7CD20-3130-C2BD-2379-6EB766F55674}"/>
              </a:ext>
            </a:extLst>
          </p:cNvPr>
          <p:cNvSpPr>
            <a:spLocks noGrp="1"/>
          </p:cNvSpPr>
          <p:nvPr>
            <p:ph type="body" sz="quarter" idx="14"/>
          </p:nvPr>
        </p:nvSpPr>
        <p:spPr/>
        <p:txBody>
          <a:bodyPr/>
          <a:lstStyle/>
          <a:p>
            <a:r>
              <a:rPr lang="en-US" dirty="0"/>
              <a:t>o4.</a:t>
            </a:r>
          </a:p>
        </p:txBody>
      </p:sp>
      <p:sp>
        <p:nvSpPr>
          <p:cNvPr id="11" name="Text Placeholder 10">
            <a:extLst>
              <a:ext uri="{FF2B5EF4-FFF2-40B4-BE49-F238E27FC236}">
                <a16:creationId xmlns:a16="http://schemas.microsoft.com/office/drawing/2014/main" id="{9C7F6B17-F299-A158-A26D-47FCD7A1971B}"/>
              </a:ext>
            </a:extLst>
          </p:cNvPr>
          <p:cNvSpPr>
            <a:spLocks noGrp="1"/>
          </p:cNvSpPr>
          <p:nvPr>
            <p:ph type="body" sz="quarter" idx="19"/>
          </p:nvPr>
        </p:nvSpPr>
        <p:spPr/>
        <p:txBody>
          <a:bodyPr/>
          <a:lstStyle/>
          <a:p>
            <a:r>
              <a:rPr lang="en-US" dirty="0"/>
              <a:t>Programming Fundamentals</a:t>
            </a:r>
          </a:p>
        </p:txBody>
      </p:sp>
      <p:sp>
        <p:nvSpPr>
          <p:cNvPr id="12" name="Text Placeholder 11">
            <a:extLst>
              <a:ext uri="{FF2B5EF4-FFF2-40B4-BE49-F238E27FC236}">
                <a16:creationId xmlns:a16="http://schemas.microsoft.com/office/drawing/2014/main" id="{DEC4E845-9A78-36A5-60F3-A22DFD938257}"/>
              </a:ext>
            </a:extLst>
          </p:cNvPr>
          <p:cNvSpPr>
            <a:spLocks noGrp="1"/>
          </p:cNvSpPr>
          <p:nvPr>
            <p:ph type="body" sz="quarter" idx="15"/>
          </p:nvPr>
        </p:nvSpPr>
        <p:spPr/>
        <p:txBody>
          <a:bodyPr/>
          <a:lstStyle/>
          <a:p>
            <a:r>
              <a:rPr lang="en-US" dirty="0"/>
              <a:t>o5.</a:t>
            </a:r>
          </a:p>
        </p:txBody>
      </p:sp>
      <p:sp>
        <p:nvSpPr>
          <p:cNvPr id="13" name="Text Placeholder 12">
            <a:extLst>
              <a:ext uri="{FF2B5EF4-FFF2-40B4-BE49-F238E27FC236}">
                <a16:creationId xmlns:a16="http://schemas.microsoft.com/office/drawing/2014/main" id="{125FE4BA-08C1-FBA0-844E-67EA0062904C}"/>
              </a:ext>
            </a:extLst>
          </p:cNvPr>
          <p:cNvSpPr>
            <a:spLocks noGrp="1"/>
          </p:cNvSpPr>
          <p:nvPr>
            <p:ph type="body" sz="quarter" idx="20"/>
          </p:nvPr>
        </p:nvSpPr>
        <p:spPr/>
        <p:txBody>
          <a:bodyPr/>
          <a:lstStyle/>
          <a:p>
            <a:r>
              <a:rPr lang="en-US" dirty="0"/>
              <a:t>Data Structure and Algorithms</a:t>
            </a:r>
          </a:p>
        </p:txBody>
      </p:sp>
      <p:sp>
        <p:nvSpPr>
          <p:cNvPr id="14" name="Footer Placeholder 13">
            <a:extLst>
              <a:ext uri="{FF2B5EF4-FFF2-40B4-BE49-F238E27FC236}">
                <a16:creationId xmlns:a16="http://schemas.microsoft.com/office/drawing/2014/main" id="{C92E10BC-24CF-FA22-F0EC-E5731180F939}"/>
              </a:ext>
            </a:extLst>
          </p:cNvPr>
          <p:cNvSpPr>
            <a:spLocks noGrp="1"/>
          </p:cNvSpPr>
          <p:nvPr>
            <p:ph type="ftr" sz="quarter" idx="3"/>
          </p:nvPr>
        </p:nvSpPr>
        <p:spPr/>
        <p:txBody>
          <a:bodyPr/>
          <a:lstStyle/>
          <a:p>
            <a:r>
              <a:rPr lang="en-US" dirty="0"/>
              <a:t>TEACH A COURSE</a:t>
            </a:r>
          </a:p>
        </p:txBody>
      </p:sp>
      <p:sp>
        <p:nvSpPr>
          <p:cNvPr id="15" name="Slide Number Placeholder 14">
            <a:extLst>
              <a:ext uri="{FF2B5EF4-FFF2-40B4-BE49-F238E27FC236}">
                <a16:creationId xmlns:a16="http://schemas.microsoft.com/office/drawing/2014/main" id="{A0F88C39-60B8-7163-0602-9B68A9FCDBFF}"/>
              </a:ext>
            </a:extLst>
          </p:cNvPr>
          <p:cNvSpPr>
            <a:spLocks noGrp="1"/>
          </p:cNvSpPr>
          <p:nvPr>
            <p:ph type="sldNum" sz="quarter" idx="4"/>
          </p:nvPr>
        </p:nvSpPr>
        <p:spPr/>
        <p:txBody>
          <a:bodyPr/>
          <a:lstStyle/>
          <a:p>
            <a:fld id="{3A98EE3D-8CD1-4C3F-BD1C-C98C9596463C}" type="slidenum">
              <a:rPr lang="en-US" smtClean="0"/>
              <a:pPr/>
              <a:t>10</a:t>
            </a:fld>
            <a:endParaRPr lang="en-US" dirty="0"/>
          </a:p>
        </p:txBody>
      </p:sp>
      <p:grpSp>
        <p:nvGrpSpPr>
          <p:cNvPr id="17" name="Group 16">
            <a:extLst>
              <a:ext uri="{FF2B5EF4-FFF2-40B4-BE49-F238E27FC236}">
                <a16:creationId xmlns:a16="http://schemas.microsoft.com/office/drawing/2014/main" id="{98B1A91E-7D63-4E15-B7EA-0453BC15265C}"/>
              </a:ext>
              <a:ext uri="{C183D7F6-B498-43B3-948B-1728B52AA6E4}">
                <adec:decorative xmlns:adec="http://schemas.microsoft.com/office/drawing/2017/decorative" val="1"/>
              </a:ext>
            </a:extLst>
          </p:cNvPr>
          <p:cNvGrpSpPr/>
          <p:nvPr/>
        </p:nvGrpSpPr>
        <p:grpSpPr>
          <a:xfrm>
            <a:off x="7370364" y="-23539"/>
            <a:ext cx="2562565" cy="6885155"/>
            <a:chOff x="7370364" y="-23539"/>
            <a:chExt cx="2562565" cy="6885155"/>
          </a:xfrm>
        </p:grpSpPr>
        <p:pic>
          <p:nvPicPr>
            <p:cNvPr id="18" name="Graphic 17">
              <a:extLst>
                <a:ext uri="{FF2B5EF4-FFF2-40B4-BE49-F238E27FC236}">
                  <a16:creationId xmlns:a16="http://schemas.microsoft.com/office/drawing/2014/main" id="{F0A32002-CC31-2B6D-7A5D-66EDF27611B2}"/>
                </a:ext>
                <a:ext uri="{C183D7F6-B498-43B3-948B-1728B52AA6E4}">
                  <adec:decorative xmlns:adec="http://schemas.microsoft.com/office/drawing/2017/decorative" val="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7829202" y="5156615"/>
              <a:ext cx="878334" cy="1705001"/>
            </a:xfrm>
            <a:prstGeom prst="rect">
              <a:avLst/>
            </a:prstGeom>
          </p:spPr>
        </p:pic>
        <p:sp>
          <p:nvSpPr>
            <p:cNvPr id="19" name="Freeform: Shape 18">
              <a:extLst>
                <a:ext uri="{FF2B5EF4-FFF2-40B4-BE49-F238E27FC236}">
                  <a16:creationId xmlns:a16="http://schemas.microsoft.com/office/drawing/2014/main" id="{519D6ED2-972A-D3E9-ADCE-6524C827860F}"/>
                </a:ext>
                <a:ext uri="{C183D7F6-B498-43B3-948B-1728B52AA6E4}">
                  <adec:decorative xmlns:adec="http://schemas.microsoft.com/office/drawing/2017/decorative" val="1"/>
                </a:ext>
              </a:extLst>
            </p:cNvPr>
            <p:cNvSpPr/>
            <p:nvPr/>
          </p:nvSpPr>
          <p:spPr>
            <a:xfrm>
              <a:off x="7370364" y="-23539"/>
              <a:ext cx="2562565" cy="6884359"/>
            </a:xfrm>
            <a:custGeom>
              <a:avLst/>
              <a:gdLst>
                <a:gd name="connsiteX0" fmla="*/ 2535833 w 2562565"/>
                <a:gd name="connsiteY0" fmla="*/ 0 h 6884359"/>
                <a:gd name="connsiteX1" fmla="*/ 2106829 w 2562565"/>
                <a:gd name="connsiteY1" fmla="*/ 1564627 h 6884359"/>
                <a:gd name="connsiteX2" fmla="*/ 1764389 w 2562565"/>
                <a:gd name="connsiteY2" fmla="*/ 2840498 h 6884359"/>
                <a:gd name="connsiteX3" fmla="*/ 1579803 w 2562565"/>
                <a:gd name="connsiteY3" fmla="*/ 2925726 h 6884359"/>
                <a:gd name="connsiteX4" fmla="*/ 1467779 w 2562565"/>
                <a:gd name="connsiteY4" fmla="*/ 2731101 h 6884359"/>
                <a:gd name="connsiteX5" fmla="*/ 1727472 w 2562565"/>
                <a:gd name="connsiteY5" fmla="*/ 1773244 h 6884359"/>
                <a:gd name="connsiteX6" fmla="*/ 1709650 w 2562565"/>
                <a:gd name="connsiteY6" fmla="*/ 1633318 h 6884359"/>
                <a:gd name="connsiteX7" fmla="*/ 1597625 w 2562565"/>
                <a:gd name="connsiteY7" fmla="*/ 1546818 h 6884359"/>
                <a:gd name="connsiteX8" fmla="*/ 1372303 w 2562565"/>
                <a:gd name="connsiteY8" fmla="*/ 1676568 h 6884359"/>
                <a:gd name="connsiteX9" fmla="*/ 977670 w 2562565"/>
                <a:gd name="connsiteY9" fmla="*/ 3131798 h 6884359"/>
                <a:gd name="connsiteX10" fmla="*/ 5092 w 2562565"/>
                <a:gd name="connsiteY10" fmla="*/ 6867823 h 6884359"/>
                <a:gd name="connsiteX11" fmla="*/ 0 w 2562565"/>
                <a:gd name="connsiteY11" fmla="*/ 6884360 h 6884359"/>
                <a:gd name="connsiteX12" fmla="*/ 26733 w 2562565"/>
                <a:gd name="connsiteY12" fmla="*/ 6884360 h 6884359"/>
                <a:gd name="connsiteX13" fmla="*/ 1003131 w 2562565"/>
                <a:gd name="connsiteY13" fmla="*/ 3139431 h 6884359"/>
                <a:gd name="connsiteX14" fmla="*/ 1397763 w 2562565"/>
                <a:gd name="connsiteY14" fmla="*/ 1684200 h 6884359"/>
                <a:gd name="connsiteX15" fmla="*/ 1592533 w 2562565"/>
                <a:gd name="connsiteY15" fmla="*/ 1572259 h 6884359"/>
                <a:gd name="connsiteX16" fmla="*/ 1688009 w 2562565"/>
                <a:gd name="connsiteY16" fmla="*/ 1646039 h 6884359"/>
                <a:gd name="connsiteX17" fmla="*/ 1703285 w 2562565"/>
                <a:gd name="connsiteY17" fmla="*/ 1766884 h 6884359"/>
                <a:gd name="connsiteX18" fmla="*/ 1443591 w 2562565"/>
                <a:gd name="connsiteY18" fmla="*/ 2724741 h 6884359"/>
                <a:gd name="connsiteX19" fmla="*/ 1573438 w 2562565"/>
                <a:gd name="connsiteY19" fmla="*/ 2949894 h 6884359"/>
                <a:gd name="connsiteX20" fmla="*/ 1788577 w 2562565"/>
                <a:gd name="connsiteY20" fmla="*/ 2849402 h 6884359"/>
                <a:gd name="connsiteX21" fmla="*/ 1788577 w 2562565"/>
                <a:gd name="connsiteY21" fmla="*/ 2848130 h 6884359"/>
                <a:gd name="connsiteX22" fmla="*/ 2131016 w 2562565"/>
                <a:gd name="connsiteY22" fmla="*/ 1570987 h 6884359"/>
                <a:gd name="connsiteX23" fmla="*/ 2562566 w 2562565"/>
                <a:gd name="connsiteY23" fmla="*/ 1272 h 6884359"/>
                <a:gd name="connsiteX24" fmla="*/ 2535833 w 2562565"/>
                <a:gd name="connsiteY24" fmla="*/ 0 h 6884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562565" h="6884359">
                  <a:moveTo>
                    <a:pt x="2535833" y="0"/>
                  </a:moveTo>
                  <a:lnTo>
                    <a:pt x="2106829" y="1564627"/>
                  </a:lnTo>
                  <a:lnTo>
                    <a:pt x="1764389" y="2840498"/>
                  </a:lnTo>
                  <a:cubicBezTo>
                    <a:pt x="1731291" y="2910461"/>
                    <a:pt x="1653638" y="2946078"/>
                    <a:pt x="1579803" y="2925726"/>
                  </a:cubicBezTo>
                  <a:cubicBezTo>
                    <a:pt x="1495785" y="2902829"/>
                    <a:pt x="1444864" y="2815057"/>
                    <a:pt x="1467779" y="2731101"/>
                  </a:cubicBezTo>
                  <a:lnTo>
                    <a:pt x="1727472" y="1773244"/>
                  </a:lnTo>
                  <a:cubicBezTo>
                    <a:pt x="1740202" y="1726178"/>
                    <a:pt x="1733837" y="1676568"/>
                    <a:pt x="1709650" y="1633318"/>
                  </a:cubicBezTo>
                  <a:cubicBezTo>
                    <a:pt x="1685463" y="1590068"/>
                    <a:pt x="1646000" y="1559539"/>
                    <a:pt x="1597625" y="1546818"/>
                  </a:cubicBezTo>
                  <a:cubicBezTo>
                    <a:pt x="1499604" y="1520105"/>
                    <a:pt x="1397763" y="1578620"/>
                    <a:pt x="1372303" y="1676568"/>
                  </a:cubicBezTo>
                  <a:lnTo>
                    <a:pt x="977670" y="3131798"/>
                  </a:lnTo>
                  <a:lnTo>
                    <a:pt x="5092" y="6867823"/>
                  </a:lnTo>
                  <a:cubicBezTo>
                    <a:pt x="5092" y="6867823"/>
                    <a:pt x="1273" y="6880544"/>
                    <a:pt x="0" y="6884360"/>
                  </a:cubicBezTo>
                  <a:lnTo>
                    <a:pt x="26733" y="6884360"/>
                  </a:lnTo>
                  <a:lnTo>
                    <a:pt x="1003131" y="3139431"/>
                  </a:lnTo>
                  <a:lnTo>
                    <a:pt x="1397763" y="1684200"/>
                  </a:lnTo>
                  <a:cubicBezTo>
                    <a:pt x="1420677" y="1600245"/>
                    <a:pt x="1508515" y="1549363"/>
                    <a:pt x="1592533" y="1572259"/>
                  </a:cubicBezTo>
                  <a:cubicBezTo>
                    <a:pt x="1633270" y="1583708"/>
                    <a:pt x="1667641" y="1609149"/>
                    <a:pt x="1688009" y="1646039"/>
                  </a:cubicBezTo>
                  <a:cubicBezTo>
                    <a:pt x="1709650" y="1682928"/>
                    <a:pt x="1714742" y="1724906"/>
                    <a:pt x="1703285" y="1766884"/>
                  </a:cubicBezTo>
                  <a:lnTo>
                    <a:pt x="1443591" y="2724741"/>
                  </a:lnTo>
                  <a:cubicBezTo>
                    <a:pt x="1416858" y="2822689"/>
                    <a:pt x="1475417" y="2924453"/>
                    <a:pt x="1573438" y="2949894"/>
                  </a:cubicBezTo>
                  <a:cubicBezTo>
                    <a:pt x="1660003" y="2972792"/>
                    <a:pt x="1750386" y="2930814"/>
                    <a:pt x="1788577" y="2849402"/>
                  </a:cubicBezTo>
                  <a:lnTo>
                    <a:pt x="1788577" y="2848130"/>
                  </a:lnTo>
                  <a:lnTo>
                    <a:pt x="2131016" y="1570987"/>
                  </a:lnTo>
                  <a:lnTo>
                    <a:pt x="2562566" y="1272"/>
                  </a:lnTo>
                  <a:cubicBezTo>
                    <a:pt x="2553655" y="0"/>
                    <a:pt x="2544744" y="0"/>
                    <a:pt x="2535833" y="0"/>
                  </a:cubicBezTo>
                  <a:close/>
                </a:path>
              </a:pathLst>
            </a:custGeom>
            <a:solidFill>
              <a:schemeClr val="accent1"/>
            </a:solidFill>
            <a:ln w="12700"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2454120430"/>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6" descr="A person raising his hand">
            <a:extLst>
              <a:ext uri="{FF2B5EF4-FFF2-40B4-BE49-F238E27FC236}">
                <a16:creationId xmlns:a16="http://schemas.microsoft.com/office/drawing/2014/main" id="{E03BC577-8E17-B69D-45B2-395E2E82414E}"/>
              </a:ext>
            </a:extLst>
          </p:cNvPr>
          <p:cNvPicPr>
            <a:picLocks noGrp="1" noChangeAspect="1"/>
          </p:cNvPicPr>
          <p:nvPr>
            <p:ph type="pic" sz="quarter" idx="11"/>
          </p:nvPr>
        </p:nvPicPr>
        <p:blipFill>
          <a:blip r:embed="rId2"/>
          <a:srcRect l="8333" r="8333"/>
          <a:stretch/>
        </p:blipFill>
        <p:spPr>
          <a:xfrm flipH="1">
            <a:off x="7163691" y="0"/>
            <a:ext cx="5024825" cy="6858000"/>
          </a:xfrm>
        </p:spPr>
      </p:pic>
      <p:sp>
        <p:nvSpPr>
          <p:cNvPr id="3" name="Title 2">
            <a:extLst>
              <a:ext uri="{FF2B5EF4-FFF2-40B4-BE49-F238E27FC236}">
                <a16:creationId xmlns:a16="http://schemas.microsoft.com/office/drawing/2014/main" id="{1AC51E62-7F55-3B6A-FF5F-39D8CFE7414F}"/>
              </a:ext>
            </a:extLst>
          </p:cNvPr>
          <p:cNvSpPr>
            <a:spLocks noGrp="1"/>
          </p:cNvSpPr>
          <p:nvPr>
            <p:ph type="ctrTitle"/>
          </p:nvPr>
        </p:nvSpPr>
        <p:spPr>
          <a:xfrm>
            <a:off x="796322" y="320040"/>
            <a:ext cx="6732237" cy="1017147"/>
          </a:xfrm>
        </p:spPr>
        <p:txBody>
          <a:bodyPr/>
          <a:lstStyle/>
          <a:p>
            <a:r>
              <a:rPr lang="en-US" dirty="0"/>
              <a:t>Course progress (2)</a:t>
            </a:r>
          </a:p>
        </p:txBody>
      </p:sp>
      <p:sp>
        <p:nvSpPr>
          <p:cNvPr id="4" name="Text Placeholder 3">
            <a:extLst>
              <a:ext uri="{FF2B5EF4-FFF2-40B4-BE49-F238E27FC236}">
                <a16:creationId xmlns:a16="http://schemas.microsoft.com/office/drawing/2014/main" id="{C2ABC786-DACF-D63D-553F-4EDB8E95A2F1}"/>
              </a:ext>
            </a:extLst>
          </p:cNvPr>
          <p:cNvSpPr>
            <a:spLocks noGrp="1"/>
          </p:cNvSpPr>
          <p:nvPr>
            <p:ph type="body" sz="quarter" idx="10"/>
          </p:nvPr>
        </p:nvSpPr>
        <p:spPr>
          <a:xfrm>
            <a:off x="824242" y="1749479"/>
            <a:ext cx="788639" cy="533400"/>
          </a:xfrm>
        </p:spPr>
        <p:txBody>
          <a:bodyPr/>
          <a:lstStyle/>
          <a:p>
            <a:r>
              <a:rPr lang="en-US" dirty="0"/>
              <a:t>o1.</a:t>
            </a:r>
          </a:p>
        </p:txBody>
      </p:sp>
      <p:sp>
        <p:nvSpPr>
          <p:cNvPr id="5" name="Text Placeholder 4">
            <a:extLst>
              <a:ext uri="{FF2B5EF4-FFF2-40B4-BE49-F238E27FC236}">
                <a16:creationId xmlns:a16="http://schemas.microsoft.com/office/drawing/2014/main" id="{024B3C1A-3346-F617-2EC7-C16586CF19B6}"/>
              </a:ext>
            </a:extLst>
          </p:cNvPr>
          <p:cNvSpPr>
            <a:spLocks noGrp="1"/>
          </p:cNvSpPr>
          <p:nvPr>
            <p:ph type="body" sz="quarter" idx="16"/>
          </p:nvPr>
        </p:nvSpPr>
        <p:spPr>
          <a:xfrm>
            <a:off x="1643379" y="1749479"/>
            <a:ext cx="5885179" cy="533400"/>
          </a:xfrm>
        </p:spPr>
        <p:txBody>
          <a:bodyPr/>
          <a:lstStyle/>
          <a:p>
            <a:r>
              <a:rPr lang="en-US" dirty="0"/>
              <a:t>Intro to Computer Engineering</a:t>
            </a:r>
          </a:p>
        </p:txBody>
      </p:sp>
      <p:sp>
        <p:nvSpPr>
          <p:cNvPr id="6" name="Text Placeholder 5">
            <a:extLst>
              <a:ext uri="{FF2B5EF4-FFF2-40B4-BE49-F238E27FC236}">
                <a16:creationId xmlns:a16="http://schemas.microsoft.com/office/drawing/2014/main" id="{EF880F1A-5BCC-F84F-3EED-7FA660DEB3F7}"/>
              </a:ext>
            </a:extLst>
          </p:cNvPr>
          <p:cNvSpPr>
            <a:spLocks noGrp="1"/>
          </p:cNvSpPr>
          <p:nvPr>
            <p:ph type="body" sz="quarter" idx="12"/>
          </p:nvPr>
        </p:nvSpPr>
        <p:spPr>
          <a:xfrm>
            <a:off x="824242" y="2378035"/>
            <a:ext cx="788639" cy="533400"/>
          </a:xfrm>
        </p:spPr>
        <p:txBody>
          <a:bodyPr/>
          <a:lstStyle/>
          <a:p>
            <a:r>
              <a:rPr lang="en-US" dirty="0"/>
              <a:t>o2.</a:t>
            </a:r>
          </a:p>
        </p:txBody>
      </p:sp>
      <p:sp>
        <p:nvSpPr>
          <p:cNvPr id="7" name="Text Placeholder 6">
            <a:extLst>
              <a:ext uri="{FF2B5EF4-FFF2-40B4-BE49-F238E27FC236}">
                <a16:creationId xmlns:a16="http://schemas.microsoft.com/office/drawing/2014/main" id="{BDA9475A-A652-4BB2-F82D-18D978C3972A}"/>
              </a:ext>
            </a:extLst>
          </p:cNvPr>
          <p:cNvSpPr>
            <a:spLocks noGrp="1"/>
          </p:cNvSpPr>
          <p:nvPr>
            <p:ph type="body" sz="quarter" idx="17"/>
          </p:nvPr>
        </p:nvSpPr>
        <p:spPr>
          <a:xfrm>
            <a:off x="1643379" y="2378035"/>
            <a:ext cx="5885179" cy="533400"/>
          </a:xfrm>
        </p:spPr>
        <p:txBody>
          <a:bodyPr/>
          <a:lstStyle/>
          <a:p>
            <a:r>
              <a:rPr lang="en-US" dirty="0"/>
              <a:t>Digital Logic and Boolean Algebra</a:t>
            </a:r>
          </a:p>
        </p:txBody>
      </p:sp>
      <p:sp>
        <p:nvSpPr>
          <p:cNvPr id="8" name="Text Placeholder 7">
            <a:extLst>
              <a:ext uri="{FF2B5EF4-FFF2-40B4-BE49-F238E27FC236}">
                <a16:creationId xmlns:a16="http://schemas.microsoft.com/office/drawing/2014/main" id="{EBA4606E-0589-2AE6-3A39-D84CDB24870F}"/>
              </a:ext>
            </a:extLst>
          </p:cNvPr>
          <p:cNvSpPr>
            <a:spLocks noGrp="1"/>
          </p:cNvSpPr>
          <p:nvPr>
            <p:ph type="body" sz="quarter" idx="13"/>
          </p:nvPr>
        </p:nvSpPr>
        <p:spPr>
          <a:xfrm>
            <a:off x="824242" y="3006909"/>
            <a:ext cx="788639" cy="533400"/>
          </a:xfrm>
        </p:spPr>
        <p:txBody>
          <a:bodyPr/>
          <a:lstStyle/>
          <a:p>
            <a:r>
              <a:rPr lang="en-US" dirty="0"/>
              <a:t>o3.</a:t>
            </a:r>
          </a:p>
        </p:txBody>
      </p:sp>
      <p:sp>
        <p:nvSpPr>
          <p:cNvPr id="9" name="Text Placeholder 8">
            <a:extLst>
              <a:ext uri="{FF2B5EF4-FFF2-40B4-BE49-F238E27FC236}">
                <a16:creationId xmlns:a16="http://schemas.microsoft.com/office/drawing/2014/main" id="{5DE5E134-360B-2943-34EC-C57477A8C820}"/>
              </a:ext>
            </a:extLst>
          </p:cNvPr>
          <p:cNvSpPr>
            <a:spLocks noGrp="1"/>
          </p:cNvSpPr>
          <p:nvPr>
            <p:ph type="body" sz="quarter" idx="18"/>
          </p:nvPr>
        </p:nvSpPr>
        <p:spPr>
          <a:xfrm>
            <a:off x="1643379" y="3009613"/>
            <a:ext cx="5885179" cy="533400"/>
          </a:xfrm>
        </p:spPr>
        <p:txBody>
          <a:bodyPr/>
          <a:lstStyle/>
          <a:p>
            <a:r>
              <a:rPr lang="en-US" dirty="0"/>
              <a:t>Computer Architecture</a:t>
            </a:r>
          </a:p>
        </p:txBody>
      </p:sp>
      <p:sp>
        <p:nvSpPr>
          <p:cNvPr id="10" name="Text Placeholder 9">
            <a:extLst>
              <a:ext uri="{FF2B5EF4-FFF2-40B4-BE49-F238E27FC236}">
                <a16:creationId xmlns:a16="http://schemas.microsoft.com/office/drawing/2014/main" id="{50E7CD20-3130-C2BD-2379-6EB766F55674}"/>
              </a:ext>
            </a:extLst>
          </p:cNvPr>
          <p:cNvSpPr>
            <a:spLocks noGrp="1"/>
          </p:cNvSpPr>
          <p:nvPr>
            <p:ph type="body" sz="quarter" idx="14"/>
          </p:nvPr>
        </p:nvSpPr>
        <p:spPr>
          <a:xfrm>
            <a:off x="824242" y="3635783"/>
            <a:ext cx="788639" cy="533400"/>
          </a:xfrm>
        </p:spPr>
        <p:txBody>
          <a:bodyPr/>
          <a:lstStyle/>
          <a:p>
            <a:r>
              <a:rPr lang="en-US" dirty="0"/>
              <a:t>o4.</a:t>
            </a:r>
          </a:p>
        </p:txBody>
      </p:sp>
      <p:sp>
        <p:nvSpPr>
          <p:cNvPr id="11" name="Text Placeholder 10">
            <a:extLst>
              <a:ext uri="{FF2B5EF4-FFF2-40B4-BE49-F238E27FC236}">
                <a16:creationId xmlns:a16="http://schemas.microsoft.com/office/drawing/2014/main" id="{9C7F6B17-F299-A158-A26D-47FCD7A1971B}"/>
              </a:ext>
            </a:extLst>
          </p:cNvPr>
          <p:cNvSpPr>
            <a:spLocks noGrp="1"/>
          </p:cNvSpPr>
          <p:nvPr>
            <p:ph type="body" sz="quarter" idx="19"/>
          </p:nvPr>
        </p:nvSpPr>
        <p:spPr>
          <a:xfrm>
            <a:off x="1643379" y="3638169"/>
            <a:ext cx="5885179" cy="533400"/>
          </a:xfrm>
        </p:spPr>
        <p:txBody>
          <a:bodyPr/>
          <a:lstStyle/>
          <a:p>
            <a:r>
              <a:rPr lang="en-US" dirty="0"/>
              <a:t>Programming Fundamentals</a:t>
            </a:r>
          </a:p>
        </p:txBody>
      </p:sp>
      <p:sp>
        <p:nvSpPr>
          <p:cNvPr id="12" name="Text Placeholder 11">
            <a:extLst>
              <a:ext uri="{FF2B5EF4-FFF2-40B4-BE49-F238E27FC236}">
                <a16:creationId xmlns:a16="http://schemas.microsoft.com/office/drawing/2014/main" id="{DEC4E845-9A78-36A5-60F3-A22DFD938257}"/>
              </a:ext>
            </a:extLst>
          </p:cNvPr>
          <p:cNvSpPr>
            <a:spLocks noGrp="1"/>
          </p:cNvSpPr>
          <p:nvPr>
            <p:ph type="body" sz="quarter" idx="15"/>
          </p:nvPr>
        </p:nvSpPr>
        <p:spPr>
          <a:xfrm>
            <a:off x="824242" y="4264656"/>
            <a:ext cx="788639" cy="533400"/>
          </a:xfrm>
        </p:spPr>
        <p:txBody>
          <a:bodyPr/>
          <a:lstStyle/>
          <a:p>
            <a:r>
              <a:rPr lang="en-US" dirty="0"/>
              <a:t>o5.</a:t>
            </a:r>
          </a:p>
        </p:txBody>
      </p:sp>
      <p:sp>
        <p:nvSpPr>
          <p:cNvPr id="13" name="Text Placeholder 12">
            <a:extLst>
              <a:ext uri="{FF2B5EF4-FFF2-40B4-BE49-F238E27FC236}">
                <a16:creationId xmlns:a16="http://schemas.microsoft.com/office/drawing/2014/main" id="{125FE4BA-08C1-FBA0-844E-67EA0062904C}"/>
              </a:ext>
            </a:extLst>
          </p:cNvPr>
          <p:cNvSpPr>
            <a:spLocks noGrp="1"/>
          </p:cNvSpPr>
          <p:nvPr>
            <p:ph type="body" sz="quarter" idx="20"/>
          </p:nvPr>
        </p:nvSpPr>
        <p:spPr>
          <a:xfrm>
            <a:off x="1643379" y="4269747"/>
            <a:ext cx="5885179" cy="533400"/>
          </a:xfrm>
        </p:spPr>
        <p:txBody>
          <a:bodyPr/>
          <a:lstStyle/>
          <a:p>
            <a:r>
              <a:rPr lang="en-US" dirty="0"/>
              <a:t>Data Structure and Algorithms</a:t>
            </a:r>
          </a:p>
        </p:txBody>
      </p:sp>
      <p:sp>
        <p:nvSpPr>
          <p:cNvPr id="14" name="Footer Placeholder 13">
            <a:extLst>
              <a:ext uri="{FF2B5EF4-FFF2-40B4-BE49-F238E27FC236}">
                <a16:creationId xmlns:a16="http://schemas.microsoft.com/office/drawing/2014/main" id="{C92E10BC-24CF-FA22-F0EC-E5731180F939}"/>
              </a:ext>
            </a:extLst>
          </p:cNvPr>
          <p:cNvSpPr>
            <a:spLocks noGrp="1"/>
          </p:cNvSpPr>
          <p:nvPr>
            <p:ph type="ftr" sz="quarter" idx="3"/>
          </p:nvPr>
        </p:nvSpPr>
        <p:spPr>
          <a:xfrm>
            <a:off x="824241" y="6290774"/>
            <a:ext cx="6637071" cy="365125"/>
          </a:xfrm>
        </p:spPr>
        <p:txBody>
          <a:bodyPr/>
          <a:lstStyle/>
          <a:p>
            <a:r>
              <a:rPr lang="en-US" dirty="0"/>
              <a:t>TEACH A COURSE</a:t>
            </a:r>
          </a:p>
        </p:txBody>
      </p:sp>
      <p:sp>
        <p:nvSpPr>
          <p:cNvPr id="15" name="Slide Number Placeholder 14">
            <a:extLst>
              <a:ext uri="{FF2B5EF4-FFF2-40B4-BE49-F238E27FC236}">
                <a16:creationId xmlns:a16="http://schemas.microsoft.com/office/drawing/2014/main" id="{A0F88C39-60B8-7163-0602-9B68A9FCDBFF}"/>
              </a:ext>
            </a:extLst>
          </p:cNvPr>
          <p:cNvSpPr>
            <a:spLocks noGrp="1"/>
          </p:cNvSpPr>
          <p:nvPr>
            <p:ph type="sldNum" sz="quarter" idx="4"/>
          </p:nvPr>
        </p:nvSpPr>
        <p:spPr>
          <a:xfrm>
            <a:off x="10768546" y="6290774"/>
            <a:ext cx="617912" cy="365125"/>
          </a:xfrm>
        </p:spPr>
        <p:txBody>
          <a:bodyPr/>
          <a:lstStyle/>
          <a:p>
            <a:fld id="{3A98EE3D-8CD1-4C3F-BD1C-C98C9596463C}" type="slidenum">
              <a:rPr lang="en-US" smtClean="0"/>
              <a:pPr/>
              <a:t>11</a:t>
            </a:fld>
            <a:endParaRPr lang="en-US" dirty="0"/>
          </a:p>
        </p:txBody>
      </p:sp>
      <p:grpSp>
        <p:nvGrpSpPr>
          <p:cNvPr id="17" name="Group 16">
            <a:extLst>
              <a:ext uri="{FF2B5EF4-FFF2-40B4-BE49-F238E27FC236}">
                <a16:creationId xmlns:a16="http://schemas.microsoft.com/office/drawing/2014/main" id="{98B1A91E-7D63-4E15-B7EA-0453BC15265C}"/>
              </a:ext>
              <a:ext uri="{C183D7F6-B498-43B3-948B-1728B52AA6E4}">
                <adec:decorative xmlns:adec="http://schemas.microsoft.com/office/drawing/2017/decorative" val="1"/>
              </a:ext>
            </a:extLst>
          </p:cNvPr>
          <p:cNvGrpSpPr/>
          <p:nvPr/>
        </p:nvGrpSpPr>
        <p:grpSpPr>
          <a:xfrm>
            <a:off x="7370364" y="-23539"/>
            <a:ext cx="2562565" cy="6885155"/>
            <a:chOff x="7370364" y="-23539"/>
            <a:chExt cx="2562565" cy="6885155"/>
          </a:xfrm>
        </p:grpSpPr>
        <p:pic>
          <p:nvPicPr>
            <p:cNvPr id="18" name="Graphic 17">
              <a:extLst>
                <a:ext uri="{FF2B5EF4-FFF2-40B4-BE49-F238E27FC236}">
                  <a16:creationId xmlns:a16="http://schemas.microsoft.com/office/drawing/2014/main" id="{F0A32002-CC31-2B6D-7A5D-66EDF27611B2}"/>
                </a:ext>
                <a:ext uri="{C183D7F6-B498-43B3-948B-1728B52AA6E4}">
                  <adec:decorative xmlns:adec="http://schemas.microsoft.com/office/drawing/2017/decorative" val="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7829202" y="5156615"/>
              <a:ext cx="878334" cy="1705001"/>
            </a:xfrm>
            <a:prstGeom prst="rect">
              <a:avLst/>
            </a:prstGeom>
          </p:spPr>
        </p:pic>
        <p:sp>
          <p:nvSpPr>
            <p:cNvPr id="19" name="Freeform: Shape 18">
              <a:extLst>
                <a:ext uri="{FF2B5EF4-FFF2-40B4-BE49-F238E27FC236}">
                  <a16:creationId xmlns:a16="http://schemas.microsoft.com/office/drawing/2014/main" id="{519D6ED2-972A-D3E9-ADCE-6524C827860F}"/>
                </a:ext>
                <a:ext uri="{C183D7F6-B498-43B3-948B-1728B52AA6E4}">
                  <adec:decorative xmlns:adec="http://schemas.microsoft.com/office/drawing/2017/decorative" val="1"/>
                </a:ext>
              </a:extLst>
            </p:cNvPr>
            <p:cNvSpPr/>
            <p:nvPr/>
          </p:nvSpPr>
          <p:spPr>
            <a:xfrm>
              <a:off x="7370364" y="-23539"/>
              <a:ext cx="2562565" cy="6884359"/>
            </a:xfrm>
            <a:custGeom>
              <a:avLst/>
              <a:gdLst>
                <a:gd name="connsiteX0" fmla="*/ 2535833 w 2562565"/>
                <a:gd name="connsiteY0" fmla="*/ 0 h 6884359"/>
                <a:gd name="connsiteX1" fmla="*/ 2106829 w 2562565"/>
                <a:gd name="connsiteY1" fmla="*/ 1564627 h 6884359"/>
                <a:gd name="connsiteX2" fmla="*/ 1764389 w 2562565"/>
                <a:gd name="connsiteY2" fmla="*/ 2840498 h 6884359"/>
                <a:gd name="connsiteX3" fmla="*/ 1579803 w 2562565"/>
                <a:gd name="connsiteY3" fmla="*/ 2925726 h 6884359"/>
                <a:gd name="connsiteX4" fmla="*/ 1467779 w 2562565"/>
                <a:gd name="connsiteY4" fmla="*/ 2731101 h 6884359"/>
                <a:gd name="connsiteX5" fmla="*/ 1727472 w 2562565"/>
                <a:gd name="connsiteY5" fmla="*/ 1773244 h 6884359"/>
                <a:gd name="connsiteX6" fmla="*/ 1709650 w 2562565"/>
                <a:gd name="connsiteY6" fmla="*/ 1633318 h 6884359"/>
                <a:gd name="connsiteX7" fmla="*/ 1597625 w 2562565"/>
                <a:gd name="connsiteY7" fmla="*/ 1546818 h 6884359"/>
                <a:gd name="connsiteX8" fmla="*/ 1372303 w 2562565"/>
                <a:gd name="connsiteY8" fmla="*/ 1676568 h 6884359"/>
                <a:gd name="connsiteX9" fmla="*/ 977670 w 2562565"/>
                <a:gd name="connsiteY9" fmla="*/ 3131798 h 6884359"/>
                <a:gd name="connsiteX10" fmla="*/ 5092 w 2562565"/>
                <a:gd name="connsiteY10" fmla="*/ 6867823 h 6884359"/>
                <a:gd name="connsiteX11" fmla="*/ 0 w 2562565"/>
                <a:gd name="connsiteY11" fmla="*/ 6884360 h 6884359"/>
                <a:gd name="connsiteX12" fmla="*/ 26733 w 2562565"/>
                <a:gd name="connsiteY12" fmla="*/ 6884360 h 6884359"/>
                <a:gd name="connsiteX13" fmla="*/ 1003131 w 2562565"/>
                <a:gd name="connsiteY13" fmla="*/ 3139431 h 6884359"/>
                <a:gd name="connsiteX14" fmla="*/ 1397763 w 2562565"/>
                <a:gd name="connsiteY14" fmla="*/ 1684200 h 6884359"/>
                <a:gd name="connsiteX15" fmla="*/ 1592533 w 2562565"/>
                <a:gd name="connsiteY15" fmla="*/ 1572259 h 6884359"/>
                <a:gd name="connsiteX16" fmla="*/ 1688009 w 2562565"/>
                <a:gd name="connsiteY16" fmla="*/ 1646039 h 6884359"/>
                <a:gd name="connsiteX17" fmla="*/ 1703285 w 2562565"/>
                <a:gd name="connsiteY17" fmla="*/ 1766884 h 6884359"/>
                <a:gd name="connsiteX18" fmla="*/ 1443591 w 2562565"/>
                <a:gd name="connsiteY18" fmla="*/ 2724741 h 6884359"/>
                <a:gd name="connsiteX19" fmla="*/ 1573438 w 2562565"/>
                <a:gd name="connsiteY19" fmla="*/ 2949894 h 6884359"/>
                <a:gd name="connsiteX20" fmla="*/ 1788577 w 2562565"/>
                <a:gd name="connsiteY20" fmla="*/ 2849402 h 6884359"/>
                <a:gd name="connsiteX21" fmla="*/ 1788577 w 2562565"/>
                <a:gd name="connsiteY21" fmla="*/ 2848130 h 6884359"/>
                <a:gd name="connsiteX22" fmla="*/ 2131016 w 2562565"/>
                <a:gd name="connsiteY22" fmla="*/ 1570987 h 6884359"/>
                <a:gd name="connsiteX23" fmla="*/ 2562566 w 2562565"/>
                <a:gd name="connsiteY23" fmla="*/ 1272 h 6884359"/>
                <a:gd name="connsiteX24" fmla="*/ 2535833 w 2562565"/>
                <a:gd name="connsiteY24" fmla="*/ 0 h 6884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562565" h="6884359">
                  <a:moveTo>
                    <a:pt x="2535833" y="0"/>
                  </a:moveTo>
                  <a:lnTo>
                    <a:pt x="2106829" y="1564627"/>
                  </a:lnTo>
                  <a:lnTo>
                    <a:pt x="1764389" y="2840498"/>
                  </a:lnTo>
                  <a:cubicBezTo>
                    <a:pt x="1731291" y="2910461"/>
                    <a:pt x="1653638" y="2946078"/>
                    <a:pt x="1579803" y="2925726"/>
                  </a:cubicBezTo>
                  <a:cubicBezTo>
                    <a:pt x="1495785" y="2902829"/>
                    <a:pt x="1444864" y="2815057"/>
                    <a:pt x="1467779" y="2731101"/>
                  </a:cubicBezTo>
                  <a:lnTo>
                    <a:pt x="1727472" y="1773244"/>
                  </a:lnTo>
                  <a:cubicBezTo>
                    <a:pt x="1740202" y="1726178"/>
                    <a:pt x="1733837" y="1676568"/>
                    <a:pt x="1709650" y="1633318"/>
                  </a:cubicBezTo>
                  <a:cubicBezTo>
                    <a:pt x="1685463" y="1590068"/>
                    <a:pt x="1646000" y="1559539"/>
                    <a:pt x="1597625" y="1546818"/>
                  </a:cubicBezTo>
                  <a:cubicBezTo>
                    <a:pt x="1499604" y="1520105"/>
                    <a:pt x="1397763" y="1578620"/>
                    <a:pt x="1372303" y="1676568"/>
                  </a:cubicBezTo>
                  <a:lnTo>
                    <a:pt x="977670" y="3131798"/>
                  </a:lnTo>
                  <a:lnTo>
                    <a:pt x="5092" y="6867823"/>
                  </a:lnTo>
                  <a:cubicBezTo>
                    <a:pt x="5092" y="6867823"/>
                    <a:pt x="1273" y="6880544"/>
                    <a:pt x="0" y="6884360"/>
                  </a:cubicBezTo>
                  <a:lnTo>
                    <a:pt x="26733" y="6884360"/>
                  </a:lnTo>
                  <a:lnTo>
                    <a:pt x="1003131" y="3139431"/>
                  </a:lnTo>
                  <a:lnTo>
                    <a:pt x="1397763" y="1684200"/>
                  </a:lnTo>
                  <a:cubicBezTo>
                    <a:pt x="1420677" y="1600245"/>
                    <a:pt x="1508515" y="1549363"/>
                    <a:pt x="1592533" y="1572259"/>
                  </a:cubicBezTo>
                  <a:cubicBezTo>
                    <a:pt x="1633270" y="1583708"/>
                    <a:pt x="1667641" y="1609149"/>
                    <a:pt x="1688009" y="1646039"/>
                  </a:cubicBezTo>
                  <a:cubicBezTo>
                    <a:pt x="1709650" y="1682928"/>
                    <a:pt x="1714742" y="1724906"/>
                    <a:pt x="1703285" y="1766884"/>
                  </a:cubicBezTo>
                  <a:lnTo>
                    <a:pt x="1443591" y="2724741"/>
                  </a:lnTo>
                  <a:cubicBezTo>
                    <a:pt x="1416858" y="2822689"/>
                    <a:pt x="1475417" y="2924453"/>
                    <a:pt x="1573438" y="2949894"/>
                  </a:cubicBezTo>
                  <a:cubicBezTo>
                    <a:pt x="1660003" y="2972792"/>
                    <a:pt x="1750386" y="2930814"/>
                    <a:pt x="1788577" y="2849402"/>
                  </a:cubicBezTo>
                  <a:lnTo>
                    <a:pt x="1788577" y="2848130"/>
                  </a:lnTo>
                  <a:lnTo>
                    <a:pt x="2131016" y="1570987"/>
                  </a:lnTo>
                  <a:lnTo>
                    <a:pt x="2562566" y="1272"/>
                  </a:lnTo>
                  <a:cubicBezTo>
                    <a:pt x="2553655" y="0"/>
                    <a:pt x="2544744" y="0"/>
                    <a:pt x="2535833" y="0"/>
                  </a:cubicBezTo>
                  <a:close/>
                </a:path>
              </a:pathLst>
            </a:custGeom>
            <a:solidFill>
              <a:schemeClr val="accent1"/>
            </a:solidFill>
            <a:ln w="12700"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6704159"/>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9452219-785E-4657-C5F4-A53FEF2EB02D}"/>
              </a:ext>
            </a:extLst>
          </p:cNvPr>
          <p:cNvSpPr>
            <a:spLocks noGrp="1"/>
          </p:cNvSpPr>
          <p:nvPr>
            <p:ph type="ctrTitle"/>
          </p:nvPr>
        </p:nvSpPr>
        <p:spPr>
          <a:xfrm>
            <a:off x="6970326" y="1679216"/>
            <a:ext cx="4786877" cy="1518315"/>
          </a:xfrm>
        </p:spPr>
        <p:txBody>
          <a:bodyPr/>
          <a:lstStyle/>
          <a:p>
            <a:r>
              <a:rPr lang="en-US" dirty="0"/>
              <a:t>Thank you</a:t>
            </a:r>
          </a:p>
        </p:txBody>
      </p:sp>
      <p:pic>
        <p:nvPicPr>
          <p:cNvPr id="6" name="Picture Placeholder 5" descr="A person and person looking at a computer screen">
            <a:extLst>
              <a:ext uri="{FF2B5EF4-FFF2-40B4-BE49-F238E27FC236}">
                <a16:creationId xmlns:a16="http://schemas.microsoft.com/office/drawing/2014/main" id="{AA35CD3A-9896-7953-C82D-AAE87F6124DB}"/>
              </a:ext>
            </a:extLst>
          </p:cNvPr>
          <p:cNvPicPr>
            <a:picLocks noGrp="1" noChangeAspect="1"/>
          </p:cNvPicPr>
          <p:nvPr>
            <p:ph type="pic" sz="quarter" idx="11"/>
          </p:nvPr>
        </p:nvPicPr>
        <p:blipFill>
          <a:blip r:embed="rId2"/>
          <a:srcRect l="127" r="127"/>
          <a:stretch/>
        </p:blipFill>
        <p:spPr>
          <a:xfrm>
            <a:off x="-29499" y="-2236"/>
            <a:ext cx="6814124" cy="6871095"/>
          </a:xfrm>
        </p:spPr>
      </p:pic>
      <p:sp>
        <p:nvSpPr>
          <p:cNvPr id="4" name="Text Placeholder 3">
            <a:extLst>
              <a:ext uri="{FF2B5EF4-FFF2-40B4-BE49-F238E27FC236}">
                <a16:creationId xmlns:a16="http://schemas.microsoft.com/office/drawing/2014/main" id="{7AF90D79-5C58-F576-D2D0-3F4F1822E757}"/>
              </a:ext>
            </a:extLst>
          </p:cNvPr>
          <p:cNvSpPr>
            <a:spLocks noGrp="1"/>
          </p:cNvSpPr>
          <p:nvPr>
            <p:ph type="body" sz="quarter" idx="12"/>
          </p:nvPr>
        </p:nvSpPr>
        <p:spPr>
          <a:xfrm>
            <a:off x="6970326" y="3748958"/>
            <a:ext cx="4786878" cy="2258013"/>
          </a:xfrm>
        </p:spPr>
        <p:txBody>
          <a:bodyPr/>
          <a:lstStyle/>
          <a:p>
            <a:r>
              <a:rPr lang="en-US" dirty="0"/>
              <a:t>Office hours: </a:t>
            </a:r>
          </a:p>
          <a:p>
            <a:r>
              <a:rPr lang="en-US" dirty="0"/>
              <a:t>M-Th 3:00pm-4:30pm room C402</a:t>
            </a:r>
          </a:p>
          <a:p>
            <a:endParaRPr lang="en-US" dirty="0"/>
          </a:p>
          <a:p>
            <a:r>
              <a:rPr lang="en-US" dirty="0"/>
              <a:t>Please send all questions to:</a:t>
            </a:r>
          </a:p>
          <a:p>
            <a:r>
              <a:rPr lang="en-US" dirty="0"/>
              <a:t>gehad@example.com</a:t>
            </a:r>
          </a:p>
        </p:txBody>
      </p:sp>
      <p:grpSp>
        <p:nvGrpSpPr>
          <p:cNvPr id="7" name="Group 6">
            <a:extLst>
              <a:ext uri="{FF2B5EF4-FFF2-40B4-BE49-F238E27FC236}">
                <a16:creationId xmlns:a16="http://schemas.microsoft.com/office/drawing/2014/main" id="{6A8DFC8D-4AE6-170E-C27A-DA97EBD7DC87}"/>
              </a:ext>
              <a:ext uri="{C183D7F6-B498-43B3-948B-1728B52AA6E4}">
                <adec:decorative xmlns:adec="http://schemas.microsoft.com/office/drawing/2017/decorative" val="1"/>
              </a:ext>
            </a:extLst>
          </p:cNvPr>
          <p:cNvGrpSpPr/>
          <p:nvPr/>
        </p:nvGrpSpPr>
        <p:grpSpPr>
          <a:xfrm>
            <a:off x="4059704" y="0"/>
            <a:ext cx="2928883" cy="6871447"/>
            <a:chOff x="4059704" y="0"/>
            <a:chExt cx="2928883" cy="6871447"/>
          </a:xfrm>
        </p:grpSpPr>
        <p:sp>
          <p:nvSpPr>
            <p:cNvPr id="8" name="Freeform: Shape 7">
              <a:extLst>
                <a:ext uri="{FF2B5EF4-FFF2-40B4-BE49-F238E27FC236}">
                  <a16:creationId xmlns:a16="http://schemas.microsoft.com/office/drawing/2014/main" id="{CF966C9E-A9A2-BF8C-EDCB-B7F6AE51C425}"/>
                </a:ext>
              </a:extLst>
            </p:cNvPr>
            <p:cNvSpPr/>
            <p:nvPr/>
          </p:nvSpPr>
          <p:spPr>
            <a:xfrm rot="10800000">
              <a:off x="4443586" y="5022"/>
              <a:ext cx="2545001" cy="6837172"/>
            </a:xfrm>
            <a:custGeom>
              <a:avLst/>
              <a:gdLst>
                <a:gd name="connsiteX0" fmla="*/ 2518452 w 2545001"/>
                <a:gd name="connsiteY0" fmla="*/ 0 h 6837172"/>
                <a:gd name="connsiteX1" fmla="*/ 1701725 w 2545001"/>
                <a:gd name="connsiteY1" fmla="*/ 3172236 h 6837172"/>
                <a:gd name="connsiteX2" fmla="*/ 1361633 w 2545001"/>
                <a:gd name="connsiteY2" fmla="*/ 4439362 h 6837172"/>
                <a:gd name="connsiteX3" fmla="*/ 1178312 w 2545001"/>
                <a:gd name="connsiteY3" fmla="*/ 4524005 h 6837172"/>
                <a:gd name="connsiteX4" fmla="*/ 1067055 w 2545001"/>
                <a:gd name="connsiteY4" fmla="*/ 4330715 h 6837172"/>
                <a:gd name="connsiteX5" fmla="*/ 1324969 w 2545001"/>
                <a:gd name="connsiteY5" fmla="*/ 3379423 h 6837172"/>
                <a:gd name="connsiteX6" fmla="*/ 1307268 w 2545001"/>
                <a:gd name="connsiteY6" fmla="*/ 3240456 h 6837172"/>
                <a:gd name="connsiteX7" fmla="*/ 1196012 w 2545001"/>
                <a:gd name="connsiteY7" fmla="*/ 3154549 h 6837172"/>
                <a:gd name="connsiteX8" fmla="*/ 972233 w 2545001"/>
                <a:gd name="connsiteY8" fmla="*/ 3283409 h 6837172"/>
                <a:gd name="connsiteX9" fmla="*/ 580306 w 2545001"/>
                <a:gd name="connsiteY9" fmla="*/ 4728666 h 6837172"/>
                <a:gd name="connsiteX10" fmla="*/ 5057 w 2545001"/>
                <a:gd name="connsiteY10" fmla="*/ 6820750 h 6837172"/>
                <a:gd name="connsiteX11" fmla="*/ 0 w 2545001"/>
                <a:gd name="connsiteY11" fmla="*/ 6837173 h 6837172"/>
                <a:gd name="connsiteX12" fmla="*/ 26550 w 2545001"/>
                <a:gd name="connsiteY12" fmla="*/ 6837173 h 6837172"/>
                <a:gd name="connsiteX13" fmla="*/ 605591 w 2545001"/>
                <a:gd name="connsiteY13" fmla="*/ 4736246 h 6837172"/>
                <a:gd name="connsiteX14" fmla="*/ 997519 w 2545001"/>
                <a:gd name="connsiteY14" fmla="*/ 3290990 h 6837172"/>
                <a:gd name="connsiteX15" fmla="*/ 1190954 w 2545001"/>
                <a:gd name="connsiteY15" fmla="*/ 3179816 h 6837172"/>
                <a:gd name="connsiteX16" fmla="*/ 1285776 w 2545001"/>
                <a:gd name="connsiteY16" fmla="*/ 3253089 h 6837172"/>
                <a:gd name="connsiteX17" fmla="*/ 1300947 w 2545001"/>
                <a:gd name="connsiteY17" fmla="*/ 3373106 h 6837172"/>
                <a:gd name="connsiteX18" fmla="*/ 1043033 w 2545001"/>
                <a:gd name="connsiteY18" fmla="*/ 4324398 h 6837172"/>
                <a:gd name="connsiteX19" fmla="*/ 1171990 w 2545001"/>
                <a:gd name="connsiteY19" fmla="*/ 4548009 h 6837172"/>
                <a:gd name="connsiteX20" fmla="*/ 1385654 w 2545001"/>
                <a:gd name="connsiteY20" fmla="*/ 4448205 h 6837172"/>
                <a:gd name="connsiteX21" fmla="*/ 1385654 w 2545001"/>
                <a:gd name="connsiteY21" fmla="*/ 4446942 h 6837172"/>
                <a:gd name="connsiteX22" fmla="*/ 1725746 w 2545001"/>
                <a:gd name="connsiteY22" fmla="*/ 3178553 h 6837172"/>
                <a:gd name="connsiteX23" fmla="*/ 2545002 w 2545001"/>
                <a:gd name="connsiteY23" fmla="*/ 1263 h 6837172"/>
                <a:gd name="connsiteX24" fmla="*/ 2518452 w 2545001"/>
                <a:gd name="connsiteY24" fmla="*/ 0 h 6837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545001" h="6837172">
                  <a:moveTo>
                    <a:pt x="2518452" y="0"/>
                  </a:moveTo>
                  <a:lnTo>
                    <a:pt x="1701725" y="3172236"/>
                  </a:lnTo>
                  <a:lnTo>
                    <a:pt x="1361633" y="4439362"/>
                  </a:lnTo>
                  <a:cubicBezTo>
                    <a:pt x="1328761" y="4508845"/>
                    <a:pt x="1251640" y="4544219"/>
                    <a:pt x="1178312" y="4524005"/>
                  </a:cubicBezTo>
                  <a:cubicBezTo>
                    <a:pt x="1094869" y="4501265"/>
                    <a:pt x="1044298" y="4414095"/>
                    <a:pt x="1067055" y="4330715"/>
                  </a:cubicBezTo>
                  <a:lnTo>
                    <a:pt x="1324969" y="3379423"/>
                  </a:lnTo>
                  <a:cubicBezTo>
                    <a:pt x="1337611" y="3332679"/>
                    <a:pt x="1331290" y="3283409"/>
                    <a:pt x="1307268" y="3240456"/>
                  </a:cubicBezTo>
                  <a:cubicBezTo>
                    <a:pt x="1283247" y="3197503"/>
                    <a:pt x="1244054" y="3167183"/>
                    <a:pt x="1196012" y="3154549"/>
                  </a:cubicBezTo>
                  <a:cubicBezTo>
                    <a:pt x="1098662" y="3128019"/>
                    <a:pt x="997519" y="3186133"/>
                    <a:pt x="972233" y="3283409"/>
                  </a:cubicBezTo>
                  <a:lnTo>
                    <a:pt x="580306" y="4728666"/>
                  </a:lnTo>
                  <a:lnTo>
                    <a:pt x="5057" y="6820750"/>
                  </a:lnTo>
                  <a:cubicBezTo>
                    <a:pt x="5057" y="6820750"/>
                    <a:pt x="1264" y="6833383"/>
                    <a:pt x="0" y="6837173"/>
                  </a:cubicBezTo>
                  <a:lnTo>
                    <a:pt x="26550" y="6837173"/>
                  </a:lnTo>
                  <a:lnTo>
                    <a:pt x="605591" y="4736246"/>
                  </a:lnTo>
                  <a:lnTo>
                    <a:pt x="997519" y="3290990"/>
                  </a:lnTo>
                  <a:cubicBezTo>
                    <a:pt x="1020276" y="3207609"/>
                    <a:pt x="1107512" y="3157076"/>
                    <a:pt x="1190954" y="3179816"/>
                  </a:cubicBezTo>
                  <a:cubicBezTo>
                    <a:pt x="1231411" y="3191186"/>
                    <a:pt x="1265547" y="3216453"/>
                    <a:pt x="1285776" y="3253089"/>
                  </a:cubicBezTo>
                  <a:cubicBezTo>
                    <a:pt x="1307268" y="3289726"/>
                    <a:pt x="1312326" y="3331416"/>
                    <a:pt x="1300947" y="3373106"/>
                  </a:cubicBezTo>
                  <a:lnTo>
                    <a:pt x="1043033" y="4324398"/>
                  </a:lnTo>
                  <a:cubicBezTo>
                    <a:pt x="1016483" y="4421675"/>
                    <a:pt x="1074640" y="4522742"/>
                    <a:pt x="1171990" y="4548009"/>
                  </a:cubicBezTo>
                  <a:cubicBezTo>
                    <a:pt x="1257961" y="4570749"/>
                    <a:pt x="1347725" y="4529059"/>
                    <a:pt x="1385654" y="4448205"/>
                  </a:cubicBezTo>
                  <a:lnTo>
                    <a:pt x="1385654" y="4446942"/>
                  </a:lnTo>
                  <a:lnTo>
                    <a:pt x="1725746" y="3178553"/>
                  </a:lnTo>
                  <a:lnTo>
                    <a:pt x="2545002" y="1263"/>
                  </a:lnTo>
                  <a:cubicBezTo>
                    <a:pt x="2536151" y="0"/>
                    <a:pt x="2527302" y="0"/>
                    <a:pt x="2518452" y="0"/>
                  </a:cubicBezTo>
                  <a:close/>
                </a:path>
              </a:pathLst>
            </a:custGeom>
            <a:solidFill>
              <a:schemeClr val="accent1"/>
            </a:solidFill>
            <a:ln w="12637" cap="flat">
              <a:noFill/>
              <a:prstDash val="solid"/>
              <a:miter/>
            </a:ln>
          </p:spPr>
          <p:txBody>
            <a:bodyPr rtlCol="0" anchor="ctr"/>
            <a:lstStyle/>
            <a:p>
              <a:endParaRPr lang="en-US" dirty="0"/>
            </a:p>
          </p:txBody>
        </p:sp>
        <p:cxnSp>
          <p:nvCxnSpPr>
            <p:cNvPr id="9" name="Straight Connector 8">
              <a:extLst>
                <a:ext uri="{FF2B5EF4-FFF2-40B4-BE49-F238E27FC236}">
                  <a16:creationId xmlns:a16="http://schemas.microsoft.com/office/drawing/2014/main" id="{433BC35A-F255-48AA-48B8-D6561A6FAB9E}"/>
                </a:ext>
              </a:extLst>
            </p:cNvPr>
            <p:cNvCxnSpPr>
              <a:cxnSpLocks/>
            </p:cNvCxnSpPr>
            <p:nvPr/>
          </p:nvCxnSpPr>
          <p:spPr>
            <a:xfrm flipH="1">
              <a:off x="4059704" y="0"/>
              <a:ext cx="1822122" cy="6871447"/>
            </a:xfrm>
            <a:prstGeom prst="line">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8994851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Title 94">
            <a:extLst>
              <a:ext uri="{FF2B5EF4-FFF2-40B4-BE49-F238E27FC236}">
                <a16:creationId xmlns:a16="http://schemas.microsoft.com/office/drawing/2014/main" id="{7643F50D-950F-5A7E-722A-79E4F5D31565}"/>
              </a:ext>
            </a:extLst>
          </p:cNvPr>
          <p:cNvSpPr>
            <a:spLocks noGrp="1"/>
          </p:cNvSpPr>
          <p:nvPr>
            <p:ph type="ctrTitle"/>
          </p:nvPr>
        </p:nvSpPr>
        <p:spPr>
          <a:xfrm>
            <a:off x="7119890" y="723440"/>
            <a:ext cx="4323426" cy="2579052"/>
          </a:xfrm>
        </p:spPr>
        <p:txBody>
          <a:bodyPr/>
          <a:lstStyle/>
          <a:p>
            <a:r>
              <a:rPr lang="en-US" dirty="0"/>
              <a:t>Computer Engineering</a:t>
            </a:r>
          </a:p>
        </p:txBody>
      </p:sp>
      <p:sp>
        <p:nvSpPr>
          <p:cNvPr id="96" name="Subtitle 95">
            <a:extLst>
              <a:ext uri="{FF2B5EF4-FFF2-40B4-BE49-F238E27FC236}">
                <a16:creationId xmlns:a16="http://schemas.microsoft.com/office/drawing/2014/main" id="{1C5A4B6C-BAC7-A685-A9B1-2F354B12832E}"/>
              </a:ext>
            </a:extLst>
          </p:cNvPr>
          <p:cNvSpPr>
            <a:spLocks noGrp="1"/>
          </p:cNvSpPr>
          <p:nvPr>
            <p:ph type="subTitle" idx="1"/>
          </p:nvPr>
        </p:nvSpPr>
        <p:spPr>
          <a:xfrm>
            <a:off x="7128152" y="5248834"/>
            <a:ext cx="4323426" cy="1008925"/>
          </a:xfrm>
        </p:spPr>
        <p:txBody>
          <a:bodyPr/>
          <a:lstStyle/>
          <a:p>
            <a:r>
              <a:rPr lang="en-US" dirty="0"/>
              <a:t>Presentation by: </a:t>
            </a:r>
          </a:p>
          <a:p>
            <a:r>
              <a:rPr lang="en-US" dirty="0"/>
              <a:t>Prof. Gehad Kerazi</a:t>
            </a:r>
          </a:p>
        </p:txBody>
      </p:sp>
      <p:pic>
        <p:nvPicPr>
          <p:cNvPr id="82" name="Picture Placeholder 81" descr="A person standing in a hallway with a computer">
            <a:extLst>
              <a:ext uri="{FF2B5EF4-FFF2-40B4-BE49-F238E27FC236}">
                <a16:creationId xmlns:a16="http://schemas.microsoft.com/office/drawing/2014/main" id="{146F06CC-0FBA-25FB-03E4-AEA27BB636B2}"/>
              </a:ext>
            </a:extLst>
          </p:cNvPr>
          <p:cNvPicPr>
            <a:picLocks noGrp="1" noChangeAspect="1"/>
          </p:cNvPicPr>
          <p:nvPr>
            <p:ph type="pic" sz="quarter" idx="11"/>
          </p:nvPr>
        </p:nvPicPr>
        <p:blipFill>
          <a:blip r:embed="rId3"/>
          <a:srcRect l="1742" r="1742"/>
          <a:stretch/>
        </p:blipFill>
        <p:spPr>
          <a:xfrm>
            <a:off x="0" y="-2235"/>
            <a:ext cx="5840730" cy="6862275"/>
          </a:xfrm>
        </p:spPr>
      </p:pic>
      <p:sp>
        <p:nvSpPr>
          <p:cNvPr id="97" name="Text Placeholder 96">
            <a:extLst>
              <a:ext uri="{FF2B5EF4-FFF2-40B4-BE49-F238E27FC236}">
                <a16:creationId xmlns:a16="http://schemas.microsoft.com/office/drawing/2014/main" id="{2A924E96-9B1C-6D19-49F6-49CA70E65537}"/>
              </a:ext>
            </a:extLst>
          </p:cNvPr>
          <p:cNvSpPr>
            <a:spLocks noGrp="1"/>
          </p:cNvSpPr>
          <p:nvPr>
            <p:ph type="body" sz="quarter" idx="10"/>
          </p:nvPr>
        </p:nvSpPr>
        <p:spPr>
          <a:xfrm>
            <a:off x="7119274" y="3373515"/>
            <a:ext cx="4323426" cy="1008926"/>
          </a:xfrm>
        </p:spPr>
        <p:txBody>
          <a:bodyPr/>
          <a:lstStyle/>
          <a:p>
            <a:r>
              <a:rPr lang="en-US" dirty="0"/>
              <a:t>101</a:t>
            </a:r>
          </a:p>
        </p:txBody>
      </p:sp>
      <p:sp>
        <p:nvSpPr>
          <p:cNvPr id="53" name="Freeform: Shape 52">
            <a:extLst>
              <a:ext uri="{FF2B5EF4-FFF2-40B4-BE49-F238E27FC236}">
                <a16:creationId xmlns:a16="http://schemas.microsoft.com/office/drawing/2014/main" id="{D96C8D99-3232-849B-9CC8-6E4982208FEA}"/>
              </a:ext>
              <a:ext uri="{C183D7F6-B498-43B3-948B-1728B52AA6E4}">
                <adec:decorative xmlns:adec="http://schemas.microsoft.com/office/drawing/2017/decorative" val="1"/>
              </a:ext>
            </a:extLst>
          </p:cNvPr>
          <p:cNvSpPr/>
          <p:nvPr/>
        </p:nvSpPr>
        <p:spPr>
          <a:xfrm rot="10800000">
            <a:off x="3507757" y="-11160"/>
            <a:ext cx="2553080" cy="6858841"/>
          </a:xfrm>
          <a:custGeom>
            <a:avLst/>
            <a:gdLst>
              <a:gd name="connsiteX0" fmla="*/ 2526446 w 2553080"/>
              <a:gd name="connsiteY0" fmla="*/ 0 h 6858841"/>
              <a:gd name="connsiteX1" fmla="*/ 1707127 w 2553080"/>
              <a:gd name="connsiteY1" fmla="*/ 3182290 h 6858841"/>
              <a:gd name="connsiteX2" fmla="*/ 1365955 w 2553080"/>
              <a:gd name="connsiteY2" fmla="*/ 4453431 h 6858841"/>
              <a:gd name="connsiteX3" fmla="*/ 1182052 w 2553080"/>
              <a:gd name="connsiteY3" fmla="*/ 4538343 h 6858841"/>
              <a:gd name="connsiteX4" fmla="*/ 1070442 w 2553080"/>
              <a:gd name="connsiteY4" fmla="*/ 4344440 h 6858841"/>
              <a:gd name="connsiteX5" fmla="*/ 1329175 w 2553080"/>
              <a:gd name="connsiteY5" fmla="*/ 3390133 h 6858841"/>
              <a:gd name="connsiteX6" fmla="*/ 1311418 w 2553080"/>
              <a:gd name="connsiteY6" fmla="*/ 3250726 h 6858841"/>
              <a:gd name="connsiteX7" fmla="*/ 1199808 w 2553080"/>
              <a:gd name="connsiteY7" fmla="*/ 3164547 h 6858841"/>
              <a:gd name="connsiteX8" fmla="*/ 975320 w 2553080"/>
              <a:gd name="connsiteY8" fmla="*/ 3293816 h 6858841"/>
              <a:gd name="connsiteX9" fmla="*/ 582148 w 2553080"/>
              <a:gd name="connsiteY9" fmla="*/ 4743652 h 6858841"/>
              <a:gd name="connsiteX10" fmla="*/ 5073 w 2553080"/>
              <a:gd name="connsiteY10" fmla="*/ 6842367 h 6858841"/>
              <a:gd name="connsiteX11" fmla="*/ 0 w 2553080"/>
              <a:gd name="connsiteY11" fmla="*/ 6858842 h 6858841"/>
              <a:gd name="connsiteX12" fmla="*/ 26634 w 2553080"/>
              <a:gd name="connsiteY12" fmla="*/ 6858842 h 6858841"/>
              <a:gd name="connsiteX13" fmla="*/ 607514 w 2553080"/>
              <a:gd name="connsiteY13" fmla="*/ 4751256 h 6858841"/>
              <a:gd name="connsiteX14" fmla="*/ 1000686 w 2553080"/>
              <a:gd name="connsiteY14" fmla="*/ 3301420 h 6858841"/>
              <a:gd name="connsiteX15" fmla="*/ 1194735 w 2553080"/>
              <a:gd name="connsiteY15" fmla="*/ 3189894 h 6858841"/>
              <a:gd name="connsiteX16" fmla="*/ 1289857 w 2553080"/>
              <a:gd name="connsiteY16" fmla="*/ 3263399 h 6858841"/>
              <a:gd name="connsiteX17" fmla="*/ 1305077 w 2553080"/>
              <a:gd name="connsiteY17" fmla="*/ 3383797 h 6858841"/>
              <a:gd name="connsiteX18" fmla="*/ 1046345 w 2553080"/>
              <a:gd name="connsiteY18" fmla="*/ 4338103 h 6858841"/>
              <a:gd name="connsiteX19" fmla="*/ 1175711 w 2553080"/>
              <a:gd name="connsiteY19" fmla="*/ 4562423 h 6858841"/>
              <a:gd name="connsiteX20" fmla="*/ 1390053 w 2553080"/>
              <a:gd name="connsiteY20" fmla="*/ 4462303 h 6858841"/>
              <a:gd name="connsiteX21" fmla="*/ 1390053 w 2553080"/>
              <a:gd name="connsiteY21" fmla="*/ 4461035 h 6858841"/>
              <a:gd name="connsiteX22" fmla="*/ 1731225 w 2553080"/>
              <a:gd name="connsiteY22" fmla="*/ 3188627 h 6858841"/>
              <a:gd name="connsiteX23" fmla="*/ 2553081 w 2553080"/>
              <a:gd name="connsiteY23" fmla="*/ 1267 h 6858841"/>
              <a:gd name="connsiteX24" fmla="*/ 2526446 w 2553080"/>
              <a:gd name="connsiteY24" fmla="*/ 0 h 6858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553080" h="6858841">
                <a:moveTo>
                  <a:pt x="2526446" y="0"/>
                </a:moveTo>
                <a:lnTo>
                  <a:pt x="1707127" y="3182290"/>
                </a:lnTo>
                <a:lnTo>
                  <a:pt x="1365955" y="4453431"/>
                </a:lnTo>
                <a:cubicBezTo>
                  <a:pt x="1332979" y="4523135"/>
                  <a:pt x="1255613" y="4558621"/>
                  <a:pt x="1182052" y="4538343"/>
                </a:cubicBezTo>
                <a:cubicBezTo>
                  <a:pt x="1098345" y="4515531"/>
                  <a:pt x="1047613" y="4428085"/>
                  <a:pt x="1070442" y="4344440"/>
                </a:cubicBezTo>
                <a:lnTo>
                  <a:pt x="1329175" y="3390133"/>
                </a:lnTo>
                <a:cubicBezTo>
                  <a:pt x="1341858" y="3343242"/>
                  <a:pt x="1335516" y="3293816"/>
                  <a:pt x="1311418" y="3250726"/>
                </a:cubicBezTo>
                <a:cubicBezTo>
                  <a:pt x="1287321" y="3207637"/>
                  <a:pt x="1248004" y="3177220"/>
                  <a:pt x="1199808" y="3164547"/>
                </a:cubicBezTo>
                <a:cubicBezTo>
                  <a:pt x="1102150" y="3137933"/>
                  <a:pt x="1000686" y="3196230"/>
                  <a:pt x="975320" y="3293816"/>
                </a:cubicBezTo>
                <a:lnTo>
                  <a:pt x="582148" y="4743652"/>
                </a:lnTo>
                <a:lnTo>
                  <a:pt x="5073" y="6842367"/>
                </a:lnTo>
                <a:cubicBezTo>
                  <a:pt x="5073" y="6842367"/>
                  <a:pt x="1268" y="6855040"/>
                  <a:pt x="0" y="6858842"/>
                </a:cubicBezTo>
                <a:lnTo>
                  <a:pt x="26634" y="6858842"/>
                </a:lnTo>
                <a:lnTo>
                  <a:pt x="607514" y="4751256"/>
                </a:lnTo>
                <a:lnTo>
                  <a:pt x="1000686" y="3301420"/>
                </a:lnTo>
                <a:cubicBezTo>
                  <a:pt x="1023515" y="3217775"/>
                  <a:pt x="1111028" y="3167082"/>
                  <a:pt x="1194735" y="3189894"/>
                </a:cubicBezTo>
                <a:cubicBezTo>
                  <a:pt x="1235321" y="3201300"/>
                  <a:pt x="1269565" y="3226647"/>
                  <a:pt x="1289857" y="3263399"/>
                </a:cubicBezTo>
                <a:cubicBezTo>
                  <a:pt x="1311418" y="3300152"/>
                  <a:pt x="1316492" y="3341975"/>
                  <a:pt x="1305077" y="3383797"/>
                </a:cubicBezTo>
                <a:lnTo>
                  <a:pt x="1046345" y="4338103"/>
                </a:lnTo>
                <a:cubicBezTo>
                  <a:pt x="1019710" y="4435689"/>
                  <a:pt x="1078052" y="4537076"/>
                  <a:pt x="1175711" y="4562423"/>
                </a:cubicBezTo>
                <a:cubicBezTo>
                  <a:pt x="1261955" y="4585235"/>
                  <a:pt x="1352004" y="4543413"/>
                  <a:pt x="1390053" y="4462303"/>
                </a:cubicBezTo>
                <a:lnTo>
                  <a:pt x="1390053" y="4461035"/>
                </a:lnTo>
                <a:lnTo>
                  <a:pt x="1731225" y="3188627"/>
                </a:lnTo>
                <a:lnTo>
                  <a:pt x="2553081" y="1267"/>
                </a:lnTo>
                <a:cubicBezTo>
                  <a:pt x="2544203" y="0"/>
                  <a:pt x="2535325" y="0"/>
                  <a:pt x="2526446" y="0"/>
                </a:cubicBezTo>
                <a:close/>
              </a:path>
            </a:pathLst>
          </a:custGeom>
          <a:solidFill>
            <a:schemeClr val="accent1"/>
          </a:solidFill>
          <a:ln w="9116" cap="flat">
            <a:noFill/>
            <a:prstDash val="solid"/>
            <a:miter/>
          </a:ln>
        </p:spPr>
        <p:txBody>
          <a:bodyPr rtlCol="0" anchor="ctr"/>
          <a:lstStyle/>
          <a:p>
            <a:endParaRPr lang="en-US" dirty="0"/>
          </a:p>
        </p:txBody>
      </p:sp>
    </p:spTree>
    <p:extLst>
      <p:ext uri="{BB962C8B-B14F-4D97-AF65-F5344CB8AC3E}">
        <p14:creationId xmlns:p14="http://schemas.microsoft.com/office/powerpoint/2010/main" val="35039798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3" name="Picture Placeholder 82" descr="A person writing at a desk&#10;">
            <a:extLst>
              <a:ext uri="{FF2B5EF4-FFF2-40B4-BE49-F238E27FC236}">
                <a16:creationId xmlns:a16="http://schemas.microsoft.com/office/drawing/2014/main" id="{9F2CBF26-9F88-C836-7BBE-2C8D15399C20}"/>
              </a:ext>
            </a:extLst>
          </p:cNvPr>
          <p:cNvPicPr>
            <a:picLocks noGrp="1" noChangeAspect="1"/>
          </p:cNvPicPr>
          <p:nvPr>
            <p:ph type="pic" sz="quarter" idx="11"/>
          </p:nvPr>
        </p:nvPicPr>
        <p:blipFill>
          <a:blip r:embed="rId2"/>
          <a:srcRect l="7594" r="7594"/>
          <a:stretch/>
        </p:blipFill>
        <p:spPr>
          <a:xfrm flipH="1">
            <a:off x="7163691" y="0"/>
            <a:ext cx="5024825" cy="6858000"/>
          </a:xfrm>
        </p:spPr>
      </p:pic>
      <p:sp>
        <p:nvSpPr>
          <p:cNvPr id="110" name="Footer Placeholder 109">
            <a:extLst>
              <a:ext uri="{FF2B5EF4-FFF2-40B4-BE49-F238E27FC236}">
                <a16:creationId xmlns:a16="http://schemas.microsoft.com/office/drawing/2014/main" id="{B9CD0557-65B9-FA25-2CD6-66A28B347C66}"/>
              </a:ext>
            </a:extLst>
          </p:cNvPr>
          <p:cNvSpPr>
            <a:spLocks noGrp="1"/>
          </p:cNvSpPr>
          <p:nvPr>
            <p:ph type="ftr" sz="quarter" idx="3"/>
          </p:nvPr>
        </p:nvSpPr>
        <p:spPr>
          <a:xfrm>
            <a:off x="824241" y="6290774"/>
            <a:ext cx="6637071" cy="365125"/>
          </a:xfrm>
        </p:spPr>
        <p:txBody>
          <a:bodyPr/>
          <a:lstStyle/>
          <a:p>
            <a:r>
              <a:rPr lang="en-US"/>
              <a:t>TEACH A COURSE</a:t>
            </a:r>
            <a:endParaRPr lang="en-US" dirty="0"/>
          </a:p>
        </p:txBody>
      </p:sp>
      <p:sp>
        <p:nvSpPr>
          <p:cNvPr id="96" name="Slide Number Placeholder 95">
            <a:extLst>
              <a:ext uri="{FF2B5EF4-FFF2-40B4-BE49-F238E27FC236}">
                <a16:creationId xmlns:a16="http://schemas.microsoft.com/office/drawing/2014/main" id="{3BD80834-FB15-847A-2C6B-65FA4C1A991E}"/>
              </a:ext>
            </a:extLst>
          </p:cNvPr>
          <p:cNvSpPr>
            <a:spLocks noGrp="1"/>
          </p:cNvSpPr>
          <p:nvPr>
            <p:ph type="sldNum" sz="quarter" idx="4"/>
          </p:nvPr>
        </p:nvSpPr>
        <p:spPr>
          <a:xfrm>
            <a:off x="10768546" y="6290774"/>
            <a:ext cx="617912" cy="365125"/>
          </a:xfrm>
        </p:spPr>
        <p:txBody>
          <a:bodyPr/>
          <a:lstStyle/>
          <a:p>
            <a:fld id="{3A98EE3D-8CD1-4C3F-BD1C-C98C9596463C}" type="slidenum">
              <a:rPr lang="en-US" smtClean="0"/>
              <a:pPr/>
              <a:t>2</a:t>
            </a:fld>
            <a:endParaRPr lang="en-US" dirty="0"/>
          </a:p>
        </p:txBody>
      </p:sp>
      <p:sp>
        <p:nvSpPr>
          <p:cNvPr id="119" name="Title 118">
            <a:extLst>
              <a:ext uri="{FF2B5EF4-FFF2-40B4-BE49-F238E27FC236}">
                <a16:creationId xmlns:a16="http://schemas.microsoft.com/office/drawing/2014/main" id="{34974D2A-D531-9065-F011-B2A52FD62AC5}"/>
              </a:ext>
            </a:extLst>
          </p:cNvPr>
          <p:cNvSpPr>
            <a:spLocks noGrp="1"/>
          </p:cNvSpPr>
          <p:nvPr>
            <p:ph type="ctrTitle"/>
          </p:nvPr>
        </p:nvSpPr>
        <p:spPr>
          <a:xfrm>
            <a:off x="796322" y="320040"/>
            <a:ext cx="6732237" cy="1017147"/>
          </a:xfrm>
        </p:spPr>
        <p:txBody>
          <a:bodyPr>
            <a:noAutofit/>
          </a:bodyPr>
          <a:lstStyle/>
          <a:p>
            <a:r>
              <a:rPr lang="en-US" dirty="0"/>
              <a:t>Intro to the Fundamentals of Computer Engineering</a:t>
            </a:r>
          </a:p>
        </p:txBody>
      </p:sp>
      <p:sp>
        <p:nvSpPr>
          <p:cNvPr id="6" name="Text Placeholder 5">
            <a:extLst>
              <a:ext uri="{FF2B5EF4-FFF2-40B4-BE49-F238E27FC236}">
                <a16:creationId xmlns:a16="http://schemas.microsoft.com/office/drawing/2014/main" id="{72FB8BB2-2253-F694-3F4B-48B183090726}"/>
              </a:ext>
            </a:extLst>
          </p:cNvPr>
          <p:cNvSpPr>
            <a:spLocks noGrp="1"/>
          </p:cNvSpPr>
          <p:nvPr>
            <p:ph type="body" sz="quarter" idx="10"/>
          </p:nvPr>
        </p:nvSpPr>
        <p:spPr>
          <a:xfrm>
            <a:off x="824242" y="1749479"/>
            <a:ext cx="788639" cy="533400"/>
          </a:xfrm>
        </p:spPr>
        <p:txBody>
          <a:bodyPr vert="horz" lIns="0" tIns="0" rIns="0" bIns="0" rtlCol="0" anchor="ctr">
            <a:noAutofit/>
          </a:bodyPr>
          <a:lstStyle/>
          <a:p>
            <a:r>
              <a:rPr lang="en-US" dirty="0"/>
              <a:t>o1.</a:t>
            </a:r>
          </a:p>
        </p:txBody>
      </p:sp>
      <p:sp>
        <p:nvSpPr>
          <p:cNvPr id="11" name="Text Placeholder 10">
            <a:extLst>
              <a:ext uri="{FF2B5EF4-FFF2-40B4-BE49-F238E27FC236}">
                <a16:creationId xmlns:a16="http://schemas.microsoft.com/office/drawing/2014/main" id="{F0C2F10C-DD1E-58B2-DE8A-900B513BB48D}"/>
              </a:ext>
            </a:extLst>
          </p:cNvPr>
          <p:cNvSpPr>
            <a:spLocks noGrp="1"/>
          </p:cNvSpPr>
          <p:nvPr>
            <p:ph type="body" sz="quarter" idx="16"/>
          </p:nvPr>
        </p:nvSpPr>
        <p:spPr>
          <a:xfrm>
            <a:off x="1643379" y="1749479"/>
            <a:ext cx="5885179" cy="533400"/>
          </a:xfrm>
        </p:spPr>
        <p:txBody>
          <a:bodyPr/>
          <a:lstStyle/>
          <a:p>
            <a:r>
              <a:rPr lang="en-US" dirty="0"/>
              <a:t>Intro to Computer Engineering</a:t>
            </a:r>
          </a:p>
        </p:txBody>
      </p:sp>
      <p:sp>
        <p:nvSpPr>
          <p:cNvPr id="8" name="Text Placeholder 7">
            <a:extLst>
              <a:ext uri="{FF2B5EF4-FFF2-40B4-BE49-F238E27FC236}">
                <a16:creationId xmlns:a16="http://schemas.microsoft.com/office/drawing/2014/main" id="{8BF3FD88-1E1E-60D7-6DBA-54883EB49562}"/>
              </a:ext>
            </a:extLst>
          </p:cNvPr>
          <p:cNvSpPr>
            <a:spLocks noGrp="1"/>
          </p:cNvSpPr>
          <p:nvPr>
            <p:ph type="body" sz="quarter" idx="13"/>
          </p:nvPr>
        </p:nvSpPr>
        <p:spPr>
          <a:xfrm>
            <a:off x="824242" y="3006909"/>
            <a:ext cx="788639" cy="533400"/>
          </a:xfrm>
        </p:spPr>
        <p:txBody>
          <a:bodyPr/>
          <a:lstStyle/>
          <a:p>
            <a:r>
              <a:rPr lang="en-US" dirty="0"/>
              <a:t>o3.</a:t>
            </a:r>
          </a:p>
        </p:txBody>
      </p:sp>
      <p:sp>
        <p:nvSpPr>
          <p:cNvPr id="13" name="Text Placeholder 12">
            <a:extLst>
              <a:ext uri="{FF2B5EF4-FFF2-40B4-BE49-F238E27FC236}">
                <a16:creationId xmlns:a16="http://schemas.microsoft.com/office/drawing/2014/main" id="{FDE41E67-4B27-8ADF-D2D1-675182477DD6}"/>
              </a:ext>
            </a:extLst>
          </p:cNvPr>
          <p:cNvSpPr>
            <a:spLocks noGrp="1"/>
          </p:cNvSpPr>
          <p:nvPr>
            <p:ph type="body" sz="quarter" idx="18"/>
          </p:nvPr>
        </p:nvSpPr>
        <p:spPr>
          <a:xfrm>
            <a:off x="1643379" y="3009613"/>
            <a:ext cx="5885179" cy="533400"/>
          </a:xfrm>
        </p:spPr>
        <p:txBody>
          <a:bodyPr/>
          <a:lstStyle/>
          <a:p>
            <a:r>
              <a:rPr lang="en-US" dirty="0"/>
              <a:t>Computer Architecture</a:t>
            </a:r>
          </a:p>
        </p:txBody>
      </p:sp>
      <p:sp>
        <p:nvSpPr>
          <p:cNvPr id="9" name="Text Placeholder 8">
            <a:extLst>
              <a:ext uri="{FF2B5EF4-FFF2-40B4-BE49-F238E27FC236}">
                <a16:creationId xmlns:a16="http://schemas.microsoft.com/office/drawing/2014/main" id="{56ADDB23-D709-216E-09BB-D24BECACD459}"/>
              </a:ext>
            </a:extLst>
          </p:cNvPr>
          <p:cNvSpPr>
            <a:spLocks noGrp="1"/>
          </p:cNvSpPr>
          <p:nvPr>
            <p:ph type="body" sz="quarter" idx="14"/>
          </p:nvPr>
        </p:nvSpPr>
        <p:spPr>
          <a:xfrm>
            <a:off x="824242" y="3635783"/>
            <a:ext cx="788639" cy="533400"/>
          </a:xfrm>
        </p:spPr>
        <p:txBody>
          <a:bodyPr/>
          <a:lstStyle/>
          <a:p>
            <a:r>
              <a:rPr lang="en-US" dirty="0"/>
              <a:t>o4.</a:t>
            </a:r>
          </a:p>
        </p:txBody>
      </p:sp>
      <p:sp>
        <p:nvSpPr>
          <p:cNvPr id="14" name="Text Placeholder 13">
            <a:extLst>
              <a:ext uri="{FF2B5EF4-FFF2-40B4-BE49-F238E27FC236}">
                <a16:creationId xmlns:a16="http://schemas.microsoft.com/office/drawing/2014/main" id="{38154CB8-8FD8-4E91-99AF-E3CF73422828}"/>
              </a:ext>
            </a:extLst>
          </p:cNvPr>
          <p:cNvSpPr>
            <a:spLocks noGrp="1"/>
          </p:cNvSpPr>
          <p:nvPr>
            <p:ph type="body" sz="quarter" idx="19"/>
          </p:nvPr>
        </p:nvSpPr>
        <p:spPr>
          <a:xfrm>
            <a:off x="1643379" y="3638169"/>
            <a:ext cx="5885179" cy="533400"/>
          </a:xfrm>
        </p:spPr>
        <p:txBody>
          <a:bodyPr/>
          <a:lstStyle/>
          <a:p>
            <a:r>
              <a:rPr lang="en-US" dirty="0"/>
              <a:t>Programming Fundamentals</a:t>
            </a:r>
          </a:p>
        </p:txBody>
      </p:sp>
      <p:sp>
        <p:nvSpPr>
          <p:cNvPr id="10" name="Text Placeholder 9">
            <a:extLst>
              <a:ext uri="{FF2B5EF4-FFF2-40B4-BE49-F238E27FC236}">
                <a16:creationId xmlns:a16="http://schemas.microsoft.com/office/drawing/2014/main" id="{11E1F72F-5806-46E4-AC01-9413DBC58B58}"/>
              </a:ext>
            </a:extLst>
          </p:cNvPr>
          <p:cNvSpPr>
            <a:spLocks noGrp="1"/>
          </p:cNvSpPr>
          <p:nvPr>
            <p:ph type="body" sz="quarter" idx="15"/>
          </p:nvPr>
        </p:nvSpPr>
        <p:spPr>
          <a:xfrm>
            <a:off x="824242" y="4264656"/>
            <a:ext cx="788639" cy="533400"/>
          </a:xfrm>
        </p:spPr>
        <p:txBody>
          <a:bodyPr/>
          <a:lstStyle/>
          <a:p>
            <a:r>
              <a:rPr lang="en-US" dirty="0"/>
              <a:t>o5.</a:t>
            </a:r>
          </a:p>
        </p:txBody>
      </p:sp>
      <p:sp>
        <p:nvSpPr>
          <p:cNvPr id="15" name="Text Placeholder 14">
            <a:extLst>
              <a:ext uri="{FF2B5EF4-FFF2-40B4-BE49-F238E27FC236}">
                <a16:creationId xmlns:a16="http://schemas.microsoft.com/office/drawing/2014/main" id="{EF673EE5-354A-FD54-2A4E-F922E5E16253}"/>
              </a:ext>
            </a:extLst>
          </p:cNvPr>
          <p:cNvSpPr>
            <a:spLocks noGrp="1"/>
          </p:cNvSpPr>
          <p:nvPr>
            <p:ph type="body" sz="quarter" idx="20"/>
          </p:nvPr>
        </p:nvSpPr>
        <p:spPr>
          <a:xfrm>
            <a:off x="1643379" y="4269747"/>
            <a:ext cx="5885179" cy="533400"/>
          </a:xfrm>
        </p:spPr>
        <p:txBody>
          <a:bodyPr/>
          <a:lstStyle/>
          <a:p>
            <a:r>
              <a:rPr lang="en-US" dirty="0"/>
              <a:t>Data Structure and Algorithms</a:t>
            </a:r>
          </a:p>
        </p:txBody>
      </p:sp>
      <p:sp>
        <p:nvSpPr>
          <p:cNvPr id="7" name="Text Placeholder 6">
            <a:extLst>
              <a:ext uri="{FF2B5EF4-FFF2-40B4-BE49-F238E27FC236}">
                <a16:creationId xmlns:a16="http://schemas.microsoft.com/office/drawing/2014/main" id="{F4EFEB83-8DF8-9418-13FD-C034C8279A76}"/>
              </a:ext>
            </a:extLst>
          </p:cNvPr>
          <p:cNvSpPr>
            <a:spLocks noGrp="1"/>
          </p:cNvSpPr>
          <p:nvPr>
            <p:ph type="body" sz="quarter" idx="12"/>
          </p:nvPr>
        </p:nvSpPr>
        <p:spPr>
          <a:xfrm>
            <a:off x="824242" y="2378035"/>
            <a:ext cx="788639" cy="533400"/>
          </a:xfrm>
        </p:spPr>
        <p:txBody>
          <a:bodyPr/>
          <a:lstStyle/>
          <a:p>
            <a:r>
              <a:rPr lang="en-US" dirty="0"/>
              <a:t>o2.</a:t>
            </a:r>
          </a:p>
        </p:txBody>
      </p:sp>
      <p:sp>
        <p:nvSpPr>
          <p:cNvPr id="12" name="Text Placeholder 11">
            <a:extLst>
              <a:ext uri="{FF2B5EF4-FFF2-40B4-BE49-F238E27FC236}">
                <a16:creationId xmlns:a16="http://schemas.microsoft.com/office/drawing/2014/main" id="{827C4889-BB27-08A2-E9DE-947634C2E254}"/>
              </a:ext>
            </a:extLst>
          </p:cNvPr>
          <p:cNvSpPr>
            <a:spLocks noGrp="1"/>
          </p:cNvSpPr>
          <p:nvPr>
            <p:ph type="body" sz="quarter" idx="17"/>
          </p:nvPr>
        </p:nvSpPr>
        <p:spPr>
          <a:xfrm>
            <a:off x="1643379" y="2378035"/>
            <a:ext cx="5885179" cy="533400"/>
          </a:xfrm>
        </p:spPr>
        <p:txBody>
          <a:bodyPr/>
          <a:lstStyle/>
          <a:p>
            <a:r>
              <a:rPr lang="en-US" dirty="0"/>
              <a:t>Digital Logic and Boolean Algebra</a:t>
            </a:r>
          </a:p>
        </p:txBody>
      </p:sp>
      <p:sp>
        <p:nvSpPr>
          <p:cNvPr id="51" name="Freeform: Shape 50">
            <a:extLst>
              <a:ext uri="{FF2B5EF4-FFF2-40B4-BE49-F238E27FC236}">
                <a16:creationId xmlns:a16="http://schemas.microsoft.com/office/drawing/2014/main" id="{E3A78732-6A77-06C0-D931-D7D867386254}"/>
              </a:ext>
              <a:ext uri="{C183D7F6-B498-43B3-948B-1728B52AA6E4}">
                <adec:decorative xmlns:adec="http://schemas.microsoft.com/office/drawing/2017/decorative" val="1"/>
              </a:ext>
            </a:extLst>
          </p:cNvPr>
          <p:cNvSpPr/>
          <p:nvPr/>
        </p:nvSpPr>
        <p:spPr>
          <a:xfrm>
            <a:off x="7370364" y="-3219"/>
            <a:ext cx="2562565" cy="6884359"/>
          </a:xfrm>
          <a:custGeom>
            <a:avLst/>
            <a:gdLst>
              <a:gd name="connsiteX0" fmla="*/ 2535833 w 2562565"/>
              <a:gd name="connsiteY0" fmla="*/ 0 h 6884359"/>
              <a:gd name="connsiteX1" fmla="*/ 2106829 w 2562565"/>
              <a:gd name="connsiteY1" fmla="*/ 1564627 h 6884359"/>
              <a:gd name="connsiteX2" fmla="*/ 1764389 w 2562565"/>
              <a:gd name="connsiteY2" fmla="*/ 2840498 h 6884359"/>
              <a:gd name="connsiteX3" fmla="*/ 1579803 w 2562565"/>
              <a:gd name="connsiteY3" fmla="*/ 2925726 h 6884359"/>
              <a:gd name="connsiteX4" fmla="*/ 1467779 w 2562565"/>
              <a:gd name="connsiteY4" fmla="*/ 2731101 h 6884359"/>
              <a:gd name="connsiteX5" fmla="*/ 1727472 w 2562565"/>
              <a:gd name="connsiteY5" fmla="*/ 1773244 h 6884359"/>
              <a:gd name="connsiteX6" fmla="*/ 1709650 w 2562565"/>
              <a:gd name="connsiteY6" fmla="*/ 1633318 h 6884359"/>
              <a:gd name="connsiteX7" fmla="*/ 1597625 w 2562565"/>
              <a:gd name="connsiteY7" fmla="*/ 1546818 h 6884359"/>
              <a:gd name="connsiteX8" fmla="*/ 1372303 w 2562565"/>
              <a:gd name="connsiteY8" fmla="*/ 1676568 h 6884359"/>
              <a:gd name="connsiteX9" fmla="*/ 977670 w 2562565"/>
              <a:gd name="connsiteY9" fmla="*/ 3131798 h 6884359"/>
              <a:gd name="connsiteX10" fmla="*/ 5092 w 2562565"/>
              <a:gd name="connsiteY10" fmla="*/ 6867823 h 6884359"/>
              <a:gd name="connsiteX11" fmla="*/ 0 w 2562565"/>
              <a:gd name="connsiteY11" fmla="*/ 6884360 h 6884359"/>
              <a:gd name="connsiteX12" fmla="*/ 26733 w 2562565"/>
              <a:gd name="connsiteY12" fmla="*/ 6884360 h 6884359"/>
              <a:gd name="connsiteX13" fmla="*/ 1003131 w 2562565"/>
              <a:gd name="connsiteY13" fmla="*/ 3139431 h 6884359"/>
              <a:gd name="connsiteX14" fmla="*/ 1397763 w 2562565"/>
              <a:gd name="connsiteY14" fmla="*/ 1684200 h 6884359"/>
              <a:gd name="connsiteX15" fmla="*/ 1592533 w 2562565"/>
              <a:gd name="connsiteY15" fmla="*/ 1572259 h 6884359"/>
              <a:gd name="connsiteX16" fmla="*/ 1688009 w 2562565"/>
              <a:gd name="connsiteY16" fmla="*/ 1646039 h 6884359"/>
              <a:gd name="connsiteX17" fmla="*/ 1703285 w 2562565"/>
              <a:gd name="connsiteY17" fmla="*/ 1766884 h 6884359"/>
              <a:gd name="connsiteX18" fmla="*/ 1443591 w 2562565"/>
              <a:gd name="connsiteY18" fmla="*/ 2724741 h 6884359"/>
              <a:gd name="connsiteX19" fmla="*/ 1573438 w 2562565"/>
              <a:gd name="connsiteY19" fmla="*/ 2949894 h 6884359"/>
              <a:gd name="connsiteX20" fmla="*/ 1788577 w 2562565"/>
              <a:gd name="connsiteY20" fmla="*/ 2849402 h 6884359"/>
              <a:gd name="connsiteX21" fmla="*/ 1788577 w 2562565"/>
              <a:gd name="connsiteY21" fmla="*/ 2848130 h 6884359"/>
              <a:gd name="connsiteX22" fmla="*/ 2131016 w 2562565"/>
              <a:gd name="connsiteY22" fmla="*/ 1570987 h 6884359"/>
              <a:gd name="connsiteX23" fmla="*/ 2562566 w 2562565"/>
              <a:gd name="connsiteY23" fmla="*/ 1272 h 6884359"/>
              <a:gd name="connsiteX24" fmla="*/ 2535833 w 2562565"/>
              <a:gd name="connsiteY24" fmla="*/ 0 h 6884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562565" h="6884359">
                <a:moveTo>
                  <a:pt x="2535833" y="0"/>
                </a:moveTo>
                <a:lnTo>
                  <a:pt x="2106829" y="1564627"/>
                </a:lnTo>
                <a:lnTo>
                  <a:pt x="1764389" y="2840498"/>
                </a:lnTo>
                <a:cubicBezTo>
                  <a:pt x="1731291" y="2910461"/>
                  <a:pt x="1653638" y="2946078"/>
                  <a:pt x="1579803" y="2925726"/>
                </a:cubicBezTo>
                <a:cubicBezTo>
                  <a:pt x="1495785" y="2902829"/>
                  <a:pt x="1444864" y="2815057"/>
                  <a:pt x="1467779" y="2731101"/>
                </a:cubicBezTo>
                <a:lnTo>
                  <a:pt x="1727472" y="1773244"/>
                </a:lnTo>
                <a:cubicBezTo>
                  <a:pt x="1740202" y="1726178"/>
                  <a:pt x="1733837" y="1676568"/>
                  <a:pt x="1709650" y="1633318"/>
                </a:cubicBezTo>
                <a:cubicBezTo>
                  <a:pt x="1685463" y="1590068"/>
                  <a:pt x="1646000" y="1559539"/>
                  <a:pt x="1597625" y="1546818"/>
                </a:cubicBezTo>
                <a:cubicBezTo>
                  <a:pt x="1499604" y="1520105"/>
                  <a:pt x="1397763" y="1578620"/>
                  <a:pt x="1372303" y="1676568"/>
                </a:cubicBezTo>
                <a:lnTo>
                  <a:pt x="977670" y="3131798"/>
                </a:lnTo>
                <a:lnTo>
                  <a:pt x="5092" y="6867823"/>
                </a:lnTo>
                <a:cubicBezTo>
                  <a:pt x="5092" y="6867823"/>
                  <a:pt x="1273" y="6880544"/>
                  <a:pt x="0" y="6884360"/>
                </a:cubicBezTo>
                <a:lnTo>
                  <a:pt x="26733" y="6884360"/>
                </a:lnTo>
                <a:lnTo>
                  <a:pt x="1003131" y="3139431"/>
                </a:lnTo>
                <a:lnTo>
                  <a:pt x="1397763" y="1684200"/>
                </a:lnTo>
                <a:cubicBezTo>
                  <a:pt x="1420677" y="1600245"/>
                  <a:pt x="1508515" y="1549363"/>
                  <a:pt x="1592533" y="1572259"/>
                </a:cubicBezTo>
                <a:cubicBezTo>
                  <a:pt x="1633270" y="1583708"/>
                  <a:pt x="1667641" y="1609149"/>
                  <a:pt x="1688009" y="1646039"/>
                </a:cubicBezTo>
                <a:cubicBezTo>
                  <a:pt x="1709650" y="1682928"/>
                  <a:pt x="1714742" y="1724906"/>
                  <a:pt x="1703285" y="1766884"/>
                </a:cubicBezTo>
                <a:lnTo>
                  <a:pt x="1443591" y="2724741"/>
                </a:lnTo>
                <a:cubicBezTo>
                  <a:pt x="1416858" y="2822689"/>
                  <a:pt x="1475417" y="2924453"/>
                  <a:pt x="1573438" y="2949894"/>
                </a:cubicBezTo>
                <a:cubicBezTo>
                  <a:pt x="1660003" y="2972792"/>
                  <a:pt x="1750386" y="2930814"/>
                  <a:pt x="1788577" y="2849402"/>
                </a:cubicBezTo>
                <a:lnTo>
                  <a:pt x="1788577" y="2848130"/>
                </a:lnTo>
                <a:lnTo>
                  <a:pt x="2131016" y="1570987"/>
                </a:lnTo>
                <a:lnTo>
                  <a:pt x="2562566" y="1272"/>
                </a:lnTo>
                <a:cubicBezTo>
                  <a:pt x="2553655" y="0"/>
                  <a:pt x="2544744" y="0"/>
                  <a:pt x="2535833" y="0"/>
                </a:cubicBezTo>
                <a:close/>
              </a:path>
            </a:pathLst>
          </a:custGeom>
          <a:solidFill>
            <a:schemeClr val="accent1"/>
          </a:solidFill>
          <a:ln w="12700" cap="flat">
            <a:noFill/>
            <a:prstDash val="solid"/>
            <a:miter/>
          </a:ln>
        </p:spPr>
        <p:txBody>
          <a:bodyPr rtlCol="0" anchor="ctr"/>
          <a:lstStyle/>
          <a:p>
            <a:endParaRPr lang="en-US" dirty="0"/>
          </a:p>
        </p:txBody>
      </p:sp>
      <p:pic>
        <p:nvPicPr>
          <p:cNvPr id="73" name="Graphic 72">
            <a:extLst>
              <a:ext uri="{FF2B5EF4-FFF2-40B4-BE49-F238E27FC236}">
                <a16:creationId xmlns:a16="http://schemas.microsoft.com/office/drawing/2014/main" id="{7B7D90C8-A3E9-289E-DC74-AFF053EFBAD5}"/>
              </a:ext>
              <a:ext uri="{C183D7F6-B498-43B3-948B-1728B52AA6E4}">
                <adec:decorative xmlns:adec="http://schemas.microsoft.com/office/drawing/2017/decorative" val="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7829202" y="5156615"/>
            <a:ext cx="878334" cy="1705001"/>
          </a:xfrm>
          <a:prstGeom prst="rect">
            <a:avLst/>
          </a:prstGeom>
        </p:spPr>
      </p:pic>
    </p:spTree>
    <p:extLst>
      <p:ext uri="{BB962C8B-B14F-4D97-AF65-F5344CB8AC3E}">
        <p14:creationId xmlns:p14="http://schemas.microsoft.com/office/powerpoint/2010/main" val="648501503"/>
      </p:ext>
    </p:extLst>
  </p:cSld>
  <p:clrMapOvr>
    <a:masterClrMapping/>
  </p:clrMapOvr>
</p:sld>
</file>

<file path=ppt/slides/slide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E2EA33AE-2E4E-2AD0-7AAD-FF06CBACB603}"/>
              </a:ext>
            </a:extLst>
          </p:cNvPr>
          <p:cNvSpPr>
            <a:spLocks noGrp="1"/>
          </p:cNvSpPr>
          <p:nvPr>
            <p:ph type="ctrTitle"/>
          </p:nvPr>
        </p:nvSpPr>
        <p:spPr>
          <a:xfrm>
            <a:off x="6615541" y="715654"/>
            <a:ext cx="4786877" cy="1518315"/>
          </a:xfrm>
        </p:spPr>
        <p:txBody>
          <a:bodyPr/>
          <a:lstStyle/>
          <a:p>
            <a:r>
              <a:rPr lang="en-US" dirty="0"/>
              <a:t>Lesson One</a:t>
            </a:r>
          </a:p>
        </p:txBody>
      </p:sp>
      <p:sp>
        <p:nvSpPr>
          <p:cNvPr id="14" name="Subtitle 13">
            <a:extLst>
              <a:ext uri="{FF2B5EF4-FFF2-40B4-BE49-F238E27FC236}">
                <a16:creationId xmlns:a16="http://schemas.microsoft.com/office/drawing/2014/main" id="{BA498B66-C42E-029B-6F9F-FF45F4C14BB9}"/>
              </a:ext>
            </a:extLst>
          </p:cNvPr>
          <p:cNvSpPr>
            <a:spLocks noGrp="1"/>
          </p:cNvSpPr>
          <p:nvPr>
            <p:ph type="subTitle" idx="1"/>
          </p:nvPr>
        </p:nvSpPr>
        <p:spPr>
          <a:xfrm>
            <a:off x="6605708" y="2431477"/>
            <a:ext cx="4786877" cy="763899"/>
          </a:xfrm>
        </p:spPr>
        <p:txBody>
          <a:bodyPr/>
          <a:lstStyle/>
          <a:p>
            <a:r>
              <a:rPr lang="en-US" dirty="0"/>
              <a:t>We will cover these skills</a:t>
            </a:r>
          </a:p>
          <a:p>
            <a:endParaRPr lang="en-US" dirty="0"/>
          </a:p>
        </p:txBody>
      </p:sp>
      <p:pic>
        <p:nvPicPr>
          <p:cNvPr id="11" name="Picture Placeholder 10" descr="A person with his hand on his chin">
            <a:extLst>
              <a:ext uri="{FF2B5EF4-FFF2-40B4-BE49-F238E27FC236}">
                <a16:creationId xmlns:a16="http://schemas.microsoft.com/office/drawing/2014/main" id="{8FB04EF3-CC57-2C94-49E0-6F49EAA52171}"/>
              </a:ext>
            </a:extLst>
          </p:cNvPr>
          <p:cNvPicPr>
            <a:picLocks noGrp="1" noChangeAspect="1"/>
          </p:cNvPicPr>
          <p:nvPr>
            <p:ph type="pic" sz="quarter" idx="11"/>
          </p:nvPr>
        </p:nvPicPr>
        <p:blipFill>
          <a:blip r:embed="rId2"/>
          <a:srcRect l="172" r="172"/>
          <a:stretch/>
        </p:blipFill>
        <p:spPr>
          <a:xfrm>
            <a:off x="0" y="-2235"/>
            <a:ext cx="5840730" cy="6862275"/>
          </a:xfrm>
        </p:spPr>
      </p:pic>
      <p:sp>
        <p:nvSpPr>
          <p:cNvPr id="15" name="Text Placeholder 14">
            <a:extLst>
              <a:ext uri="{FF2B5EF4-FFF2-40B4-BE49-F238E27FC236}">
                <a16:creationId xmlns:a16="http://schemas.microsoft.com/office/drawing/2014/main" id="{43B8BFA9-FBE9-EDA2-FBB1-C2B55CD7C827}"/>
              </a:ext>
            </a:extLst>
          </p:cNvPr>
          <p:cNvSpPr>
            <a:spLocks noGrp="1"/>
          </p:cNvSpPr>
          <p:nvPr>
            <p:ph type="body" sz="quarter" idx="12"/>
          </p:nvPr>
        </p:nvSpPr>
        <p:spPr>
          <a:xfrm>
            <a:off x="6605708" y="3348617"/>
            <a:ext cx="2699066" cy="2569866"/>
          </a:xfrm>
        </p:spPr>
        <p:txBody>
          <a:bodyPr>
            <a:normAutofit/>
          </a:bodyPr>
          <a:lstStyle/>
          <a:p>
            <a:r>
              <a:rPr lang="en-US" dirty="0"/>
              <a:t>Basic concepts</a:t>
            </a:r>
          </a:p>
          <a:p>
            <a:r>
              <a:rPr lang="en-US" dirty="0"/>
              <a:t>Overview of hardware and software</a:t>
            </a:r>
          </a:p>
          <a:p>
            <a:r>
              <a:rPr lang="en-US" dirty="0"/>
              <a:t>Intro to computer systems and application</a:t>
            </a:r>
          </a:p>
        </p:txBody>
      </p:sp>
      <p:cxnSp>
        <p:nvCxnSpPr>
          <p:cNvPr id="16" name="Straight Connector 15">
            <a:extLst>
              <a:ext uri="{FF2B5EF4-FFF2-40B4-BE49-F238E27FC236}">
                <a16:creationId xmlns:a16="http://schemas.microsoft.com/office/drawing/2014/main" id="{D73E677C-B30B-9361-1557-EE90A7448E96}"/>
              </a:ext>
              <a:ext uri="{C183D7F6-B498-43B3-948B-1728B52AA6E4}">
                <adec:decorative xmlns:adec="http://schemas.microsoft.com/office/drawing/2017/decorative" val="1"/>
              </a:ext>
            </a:extLst>
          </p:cNvPr>
          <p:cNvCxnSpPr>
            <a:cxnSpLocks/>
          </p:cNvCxnSpPr>
          <p:nvPr/>
        </p:nvCxnSpPr>
        <p:spPr>
          <a:xfrm flipH="1">
            <a:off x="2929081" y="0"/>
            <a:ext cx="1822122" cy="6871447"/>
          </a:xfrm>
          <a:prstGeom prst="line">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sp>
        <p:nvSpPr>
          <p:cNvPr id="17" name="Freeform: Shape 16">
            <a:extLst>
              <a:ext uri="{FF2B5EF4-FFF2-40B4-BE49-F238E27FC236}">
                <a16:creationId xmlns:a16="http://schemas.microsoft.com/office/drawing/2014/main" id="{99511001-6F2E-D16C-C5A6-4486407F672C}"/>
              </a:ext>
              <a:ext uri="{C183D7F6-B498-43B3-948B-1728B52AA6E4}">
                <adec:decorative xmlns:adec="http://schemas.microsoft.com/office/drawing/2017/decorative" val="1"/>
              </a:ext>
            </a:extLst>
          </p:cNvPr>
          <p:cNvSpPr/>
          <p:nvPr/>
        </p:nvSpPr>
        <p:spPr>
          <a:xfrm rot="10800000">
            <a:off x="3498189" y="17722"/>
            <a:ext cx="2545001" cy="6837172"/>
          </a:xfrm>
          <a:custGeom>
            <a:avLst/>
            <a:gdLst>
              <a:gd name="connsiteX0" fmla="*/ 2518452 w 2545001"/>
              <a:gd name="connsiteY0" fmla="*/ 0 h 6837172"/>
              <a:gd name="connsiteX1" fmla="*/ 1701725 w 2545001"/>
              <a:gd name="connsiteY1" fmla="*/ 3172236 h 6837172"/>
              <a:gd name="connsiteX2" fmla="*/ 1361633 w 2545001"/>
              <a:gd name="connsiteY2" fmla="*/ 4439362 h 6837172"/>
              <a:gd name="connsiteX3" fmla="*/ 1178312 w 2545001"/>
              <a:gd name="connsiteY3" fmla="*/ 4524005 h 6837172"/>
              <a:gd name="connsiteX4" fmla="*/ 1067055 w 2545001"/>
              <a:gd name="connsiteY4" fmla="*/ 4330715 h 6837172"/>
              <a:gd name="connsiteX5" fmla="*/ 1324969 w 2545001"/>
              <a:gd name="connsiteY5" fmla="*/ 3379423 h 6837172"/>
              <a:gd name="connsiteX6" fmla="*/ 1307268 w 2545001"/>
              <a:gd name="connsiteY6" fmla="*/ 3240456 h 6837172"/>
              <a:gd name="connsiteX7" fmla="*/ 1196012 w 2545001"/>
              <a:gd name="connsiteY7" fmla="*/ 3154549 h 6837172"/>
              <a:gd name="connsiteX8" fmla="*/ 972233 w 2545001"/>
              <a:gd name="connsiteY8" fmla="*/ 3283409 h 6837172"/>
              <a:gd name="connsiteX9" fmla="*/ 580306 w 2545001"/>
              <a:gd name="connsiteY9" fmla="*/ 4728666 h 6837172"/>
              <a:gd name="connsiteX10" fmla="*/ 5057 w 2545001"/>
              <a:gd name="connsiteY10" fmla="*/ 6820750 h 6837172"/>
              <a:gd name="connsiteX11" fmla="*/ 0 w 2545001"/>
              <a:gd name="connsiteY11" fmla="*/ 6837173 h 6837172"/>
              <a:gd name="connsiteX12" fmla="*/ 26550 w 2545001"/>
              <a:gd name="connsiteY12" fmla="*/ 6837173 h 6837172"/>
              <a:gd name="connsiteX13" fmla="*/ 605591 w 2545001"/>
              <a:gd name="connsiteY13" fmla="*/ 4736246 h 6837172"/>
              <a:gd name="connsiteX14" fmla="*/ 997519 w 2545001"/>
              <a:gd name="connsiteY14" fmla="*/ 3290990 h 6837172"/>
              <a:gd name="connsiteX15" fmla="*/ 1190954 w 2545001"/>
              <a:gd name="connsiteY15" fmla="*/ 3179816 h 6837172"/>
              <a:gd name="connsiteX16" fmla="*/ 1285776 w 2545001"/>
              <a:gd name="connsiteY16" fmla="*/ 3253089 h 6837172"/>
              <a:gd name="connsiteX17" fmla="*/ 1300947 w 2545001"/>
              <a:gd name="connsiteY17" fmla="*/ 3373106 h 6837172"/>
              <a:gd name="connsiteX18" fmla="*/ 1043033 w 2545001"/>
              <a:gd name="connsiteY18" fmla="*/ 4324398 h 6837172"/>
              <a:gd name="connsiteX19" fmla="*/ 1171990 w 2545001"/>
              <a:gd name="connsiteY19" fmla="*/ 4548009 h 6837172"/>
              <a:gd name="connsiteX20" fmla="*/ 1385654 w 2545001"/>
              <a:gd name="connsiteY20" fmla="*/ 4448205 h 6837172"/>
              <a:gd name="connsiteX21" fmla="*/ 1385654 w 2545001"/>
              <a:gd name="connsiteY21" fmla="*/ 4446942 h 6837172"/>
              <a:gd name="connsiteX22" fmla="*/ 1725746 w 2545001"/>
              <a:gd name="connsiteY22" fmla="*/ 3178553 h 6837172"/>
              <a:gd name="connsiteX23" fmla="*/ 2545002 w 2545001"/>
              <a:gd name="connsiteY23" fmla="*/ 1263 h 6837172"/>
              <a:gd name="connsiteX24" fmla="*/ 2518452 w 2545001"/>
              <a:gd name="connsiteY24" fmla="*/ 0 h 6837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545001" h="6837172">
                <a:moveTo>
                  <a:pt x="2518452" y="0"/>
                </a:moveTo>
                <a:lnTo>
                  <a:pt x="1701725" y="3172236"/>
                </a:lnTo>
                <a:lnTo>
                  <a:pt x="1361633" y="4439362"/>
                </a:lnTo>
                <a:cubicBezTo>
                  <a:pt x="1328761" y="4508845"/>
                  <a:pt x="1251640" y="4544219"/>
                  <a:pt x="1178312" y="4524005"/>
                </a:cubicBezTo>
                <a:cubicBezTo>
                  <a:pt x="1094869" y="4501265"/>
                  <a:pt x="1044298" y="4414095"/>
                  <a:pt x="1067055" y="4330715"/>
                </a:cubicBezTo>
                <a:lnTo>
                  <a:pt x="1324969" y="3379423"/>
                </a:lnTo>
                <a:cubicBezTo>
                  <a:pt x="1337611" y="3332679"/>
                  <a:pt x="1331290" y="3283409"/>
                  <a:pt x="1307268" y="3240456"/>
                </a:cubicBezTo>
                <a:cubicBezTo>
                  <a:pt x="1283247" y="3197503"/>
                  <a:pt x="1244054" y="3167183"/>
                  <a:pt x="1196012" y="3154549"/>
                </a:cubicBezTo>
                <a:cubicBezTo>
                  <a:pt x="1098662" y="3128019"/>
                  <a:pt x="997519" y="3186133"/>
                  <a:pt x="972233" y="3283409"/>
                </a:cubicBezTo>
                <a:lnTo>
                  <a:pt x="580306" y="4728666"/>
                </a:lnTo>
                <a:lnTo>
                  <a:pt x="5057" y="6820750"/>
                </a:lnTo>
                <a:cubicBezTo>
                  <a:pt x="5057" y="6820750"/>
                  <a:pt x="1264" y="6833383"/>
                  <a:pt x="0" y="6837173"/>
                </a:cubicBezTo>
                <a:lnTo>
                  <a:pt x="26550" y="6837173"/>
                </a:lnTo>
                <a:lnTo>
                  <a:pt x="605591" y="4736246"/>
                </a:lnTo>
                <a:lnTo>
                  <a:pt x="997519" y="3290990"/>
                </a:lnTo>
                <a:cubicBezTo>
                  <a:pt x="1020276" y="3207609"/>
                  <a:pt x="1107512" y="3157076"/>
                  <a:pt x="1190954" y="3179816"/>
                </a:cubicBezTo>
                <a:cubicBezTo>
                  <a:pt x="1231411" y="3191186"/>
                  <a:pt x="1265547" y="3216453"/>
                  <a:pt x="1285776" y="3253089"/>
                </a:cubicBezTo>
                <a:cubicBezTo>
                  <a:pt x="1307268" y="3289726"/>
                  <a:pt x="1312326" y="3331416"/>
                  <a:pt x="1300947" y="3373106"/>
                </a:cubicBezTo>
                <a:lnTo>
                  <a:pt x="1043033" y="4324398"/>
                </a:lnTo>
                <a:cubicBezTo>
                  <a:pt x="1016483" y="4421675"/>
                  <a:pt x="1074640" y="4522742"/>
                  <a:pt x="1171990" y="4548009"/>
                </a:cubicBezTo>
                <a:cubicBezTo>
                  <a:pt x="1257961" y="4570749"/>
                  <a:pt x="1347725" y="4529059"/>
                  <a:pt x="1385654" y="4448205"/>
                </a:cubicBezTo>
                <a:lnTo>
                  <a:pt x="1385654" y="4446942"/>
                </a:lnTo>
                <a:lnTo>
                  <a:pt x="1725746" y="3178553"/>
                </a:lnTo>
                <a:lnTo>
                  <a:pt x="2545002" y="1263"/>
                </a:lnTo>
                <a:cubicBezTo>
                  <a:pt x="2536151" y="0"/>
                  <a:pt x="2527302" y="0"/>
                  <a:pt x="2518452" y="0"/>
                </a:cubicBezTo>
                <a:close/>
              </a:path>
            </a:pathLst>
          </a:custGeom>
          <a:solidFill>
            <a:schemeClr val="accent1"/>
          </a:solidFill>
          <a:ln w="12637" cap="flat">
            <a:noFill/>
            <a:prstDash val="solid"/>
            <a:miter/>
          </a:ln>
        </p:spPr>
        <p:txBody>
          <a:bodyPr rtlCol="0" anchor="ctr"/>
          <a:lstStyle/>
          <a:p>
            <a:endParaRPr lang="en-US" dirty="0"/>
          </a:p>
        </p:txBody>
      </p:sp>
    </p:spTree>
    <p:extLst>
      <p:ext uri="{BB962C8B-B14F-4D97-AF65-F5344CB8AC3E}">
        <p14:creationId xmlns:p14="http://schemas.microsoft.com/office/powerpoint/2010/main" val="46347936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a:extLst>
              <a:ext uri="{FF2B5EF4-FFF2-40B4-BE49-F238E27FC236}">
                <a16:creationId xmlns:a16="http://schemas.microsoft.com/office/drawing/2014/main" id="{4D835925-3D21-0B99-9A6C-587FBAE43339}"/>
              </a:ext>
            </a:extLst>
          </p:cNvPr>
          <p:cNvSpPr>
            <a:spLocks noGrp="1"/>
          </p:cNvSpPr>
          <p:nvPr>
            <p:ph type="ctrTitle"/>
          </p:nvPr>
        </p:nvSpPr>
        <p:spPr>
          <a:xfrm>
            <a:off x="796322" y="320040"/>
            <a:ext cx="6732237" cy="1524000"/>
          </a:xfrm>
        </p:spPr>
        <p:txBody>
          <a:bodyPr/>
          <a:lstStyle/>
          <a:p>
            <a:r>
              <a:rPr lang="en-US" dirty="0">
                <a:solidFill>
                  <a:schemeClr val="accent1"/>
                </a:solidFill>
              </a:rPr>
              <a:t>Skill one: </a:t>
            </a:r>
            <a:r>
              <a:rPr lang="en-US" dirty="0"/>
              <a:t>Understanding computer components </a:t>
            </a:r>
          </a:p>
        </p:txBody>
      </p:sp>
      <p:sp>
        <p:nvSpPr>
          <p:cNvPr id="24" name="Text Placeholder 23">
            <a:extLst>
              <a:ext uri="{FF2B5EF4-FFF2-40B4-BE49-F238E27FC236}">
                <a16:creationId xmlns:a16="http://schemas.microsoft.com/office/drawing/2014/main" id="{A67690BC-58BE-BD46-38A4-61EC504EA898}"/>
              </a:ext>
            </a:extLst>
          </p:cNvPr>
          <p:cNvSpPr>
            <a:spLocks noGrp="1"/>
          </p:cNvSpPr>
          <p:nvPr>
            <p:ph sz="quarter" idx="17"/>
          </p:nvPr>
        </p:nvSpPr>
        <p:spPr>
          <a:xfrm>
            <a:off x="796322" y="2252076"/>
            <a:ext cx="5797550" cy="3051762"/>
          </a:xfrm>
        </p:spPr>
        <p:txBody>
          <a:bodyPr>
            <a:normAutofit/>
          </a:bodyPr>
          <a:lstStyle/>
          <a:p>
            <a:r>
              <a:rPr lang="en-US" dirty="0"/>
              <a:t>Functionality of the central processing unit (CPU). Explore the central processing unit (CPU) in detail, delving into its role as the "brain" of the computer. Discuss how the CPU executes instructions, performs arithmetic and logical operations, and manages data flow within the computer system.</a:t>
            </a:r>
          </a:p>
          <a:p>
            <a:r>
              <a:rPr lang="en-US" dirty="0"/>
              <a:t>Overview of memory systems. RAM, ROM, and cache: Dive into the different types of computer memory systems, including random access memory (RAM), read-only memory (ROM), and cache. Explain how each type of memory functions, their purpose in data storage, and their impact on computer performance.</a:t>
            </a:r>
          </a:p>
          <a:p>
            <a:endParaRPr lang="en-US" dirty="0"/>
          </a:p>
          <a:p>
            <a:endParaRPr lang="en-US" dirty="0"/>
          </a:p>
          <a:p>
            <a:endParaRPr lang="en-US" dirty="0"/>
          </a:p>
        </p:txBody>
      </p:sp>
      <p:sp>
        <p:nvSpPr>
          <p:cNvPr id="5" name="Footer Placeholder 4">
            <a:extLst>
              <a:ext uri="{FF2B5EF4-FFF2-40B4-BE49-F238E27FC236}">
                <a16:creationId xmlns:a16="http://schemas.microsoft.com/office/drawing/2014/main" id="{1242C984-616F-EC16-3E37-A54495E756F3}"/>
              </a:ext>
            </a:extLst>
          </p:cNvPr>
          <p:cNvSpPr>
            <a:spLocks noGrp="1"/>
          </p:cNvSpPr>
          <p:nvPr>
            <p:ph type="ftr" sz="quarter" idx="3"/>
          </p:nvPr>
        </p:nvSpPr>
        <p:spPr>
          <a:xfrm>
            <a:off x="824241" y="6290774"/>
            <a:ext cx="6637071" cy="365125"/>
          </a:xfrm>
        </p:spPr>
        <p:txBody>
          <a:bodyPr/>
          <a:lstStyle/>
          <a:p>
            <a:r>
              <a:rPr lang="en-US" dirty="0"/>
              <a:t>TEACH A COURSE</a:t>
            </a:r>
          </a:p>
        </p:txBody>
      </p:sp>
      <p:pic>
        <p:nvPicPr>
          <p:cNvPr id="19" name="Picture Placeholder 18" descr="A person working at a desk">
            <a:extLst>
              <a:ext uri="{FF2B5EF4-FFF2-40B4-BE49-F238E27FC236}">
                <a16:creationId xmlns:a16="http://schemas.microsoft.com/office/drawing/2014/main" id="{52D45C27-4F4D-5A89-8C52-CB8FC47BCEFF}"/>
              </a:ext>
            </a:extLst>
          </p:cNvPr>
          <p:cNvPicPr>
            <a:picLocks noGrp="1" noChangeAspect="1"/>
          </p:cNvPicPr>
          <p:nvPr>
            <p:ph type="pic" sz="quarter" idx="11"/>
          </p:nvPr>
        </p:nvPicPr>
        <p:blipFill>
          <a:blip r:embed="rId2"/>
          <a:srcRect l="3565" r="3565"/>
          <a:stretch/>
        </p:blipFill>
        <p:spPr>
          <a:xfrm flipH="1">
            <a:off x="7163691" y="0"/>
            <a:ext cx="5024825" cy="6858000"/>
          </a:xfrm>
        </p:spPr>
      </p:pic>
      <p:sp>
        <p:nvSpPr>
          <p:cNvPr id="12" name="Freeform: Shape 11">
            <a:extLst>
              <a:ext uri="{FF2B5EF4-FFF2-40B4-BE49-F238E27FC236}">
                <a16:creationId xmlns:a16="http://schemas.microsoft.com/office/drawing/2014/main" id="{3E7466B0-B69A-FEBF-B8E0-FDA9AEAC709F}"/>
              </a:ext>
              <a:ext uri="{C183D7F6-B498-43B3-948B-1728B52AA6E4}">
                <adec:decorative xmlns:adec="http://schemas.microsoft.com/office/drawing/2017/decorative" val="1"/>
              </a:ext>
            </a:extLst>
          </p:cNvPr>
          <p:cNvSpPr/>
          <p:nvPr/>
        </p:nvSpPr>
        <p:spPr>
          <a:xfrm>
            <a:off x="7370364" y="-3219"/>
            <a:ext cx="2562565" cy="6884359"/>
          </a:xfrm>
          <a:custGeom>
            <a:avLst/>
            <a:gdLst>
              <a:gd name="connsiteX0" fmla="*/ 2535833 w 2562565"/>
              <a:gd name="connsiteY0" fmla="*/ 0 h 6884359"/>
              <a:gd name="connsiteX1" fmla="*/ 2106829 w 2562565"/>
              <a:gd name="connsiteY1" fmla="*/ 1564627 h 6884359"/>
              <a:gd name="connsiteX2" fmla="*/ 1764389 w 2562565"/>
              <a:gd name="connsiteY2" fmla="*/ 2840498 h 6884359"/>
              <a:gd name="connsiteX3" fmla="*/ 1579803 w 2562565"/>
              <a:gd name="connsiteY3" fmla="*/ 2925726 h 6884359"/>
              <a:gd name="connsiteX4" fmla="*/ 1467779 w 2562565"/>
              <a:gd name="connsiteY4" fmla="*/ 2731101 h 6884359"/>
              <a:gd name="connsiteX5" fmla="*/ 1727472 w 2562565"/>
              <a:gd name="connsiteY5" fmla="*/ 1773244 h 6884359"/>
              <a:gd name="connsiteX6" fmla="*/ 1709650 w 2562565"/>
              <a:gd name="connsiteY6" fmla="*/ 1633318 h 6884359"/>
              <a:gd name="connsiteX7" fmla="*/ 1597625 w 2562565"/>
              <a:gd name="connsiteY7" fmla="*/ 1546818 h 6884359"/>
              <a:gd name="connsiteX8" fmla="*/ 1372303 w 2562565"/>
              <a:gd name="connsiteY8" fmla="*/ 1676568 h 6884359"/>
              <a:gd name="connsiteX9" fmla="*/ 977670 w 2562565"/>
              <a:gd name="connsiteY9" fmla="*/ 3131798 h 6884359"/>
              <a:gd name="connsiteX10" fmla="*/ 5092 w 2562565"/>
              <a:gd name="connsiteY10" fmla="*/ 6867823 h 6884359"/>
              <a:gd name="connsiteX11" fmla="*/ 0 w 2562565"/>
              <a:gd name="connsiteY11" fmla="*/ 6884360 h 6884359"/>
              <a:gd name="connsiteX12" fmla="*/ 26733 w 2562565"/>
              <a:gd name="connsiteY12" fmla="*/ 6884360 h 6884359"/>
              <a:gd name="connsiteX13" fmla="*/ 1003131 w 2562565"/>
              <a:gd name="connsiteY13" fmla="*/ 3139431 h 6884359"/>
              <a:gd name="connsiteX14" fmla="*/ 1397763 w 2562565"/>
              <a:gd name="connsiteY14" fmla="*/ 1684200 h 6884359"/>
              <a:gd name="connsiteX15" fmla="*/ 1592533 w 2562565"/>
              <a:gd name="connsiteY15" fmla="*/ 1572259 h 6884359"/>
              <a:gd name="connsiteX16" fmla="*/ 1688009 w 2562565"/>
              <a:gd name="connsiteY16" fmla="*/ 1646039 h 6884359"/>
              <a:gd name="connsiteX17" fmla="*/ 1703285 w 2562565"/>
              <a:gd name="connsiteY17" fmla="*/ 1766884 h 6884359"/>
              <a:gd name="connsiteX18" fmla="*/ 1443591 w 2562565"/>
              <a:gd name="connsiteY18" fmla="*/ 2724741 h 6884359"/>
              <a:gd name="connsiteX19" fmla="*/ 1573438 w 2562565"/>
              <a:gd name="connsiteY19" fmla="*/ 2949894 h 6884359"/>
              <a:gd name="connsiteX20" fmla="*/ 1788577 w 2562565"/>
              <a:gd name="connsiteY20" fmla="*/ 2849402 h 6884359"/>
              <a:gd name="connsiteX21" fmla="*/ 1788577 w 2562565"/>
              <a:gd name="connsiteY21" fmla="*/ 2848130 h 6884359"/>
              <a:gd name="connsiteX22" fmla="*/ 2131016 w 2562565"/>
              <a:gd name="connsiteY22" fmla="*/ 1570987 h 6884359"/>
              <a:gd name="connsiteX23" fmla="*/ 2562566 w 2562565"/>
              <a:gd name="connsiteY23" fmla="*/ 1272 h 6884359"/>
              <a:gd name="connsiteX24" fmla="*/ 2535833 w 2562565"/>
              <a:gd name="connsiteY24" fmla="*/ 0 h 6884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562565" h="6884359">
                <a:moveTo>
                  <a:pt x="2535833" y="0"/>
                </a:moveTo>
                <a:lnTo>
                  <a:pt x="2106829" y="1564627"/>
                </a:lnTo>
                <a:lnTo>
                  <a:pt x="1764389" y="2840498"/>
                </a:lnTo>
                <a:cubicBezTo>
                  <a:pt x="1731291" y="2910461"/>
                  <a:pt x="1653638" y="2946078"/>
                  <a:pt x="1579803" y="2925726"/>
                </a:cubicBezTo>
                <a:cubicBezTo>
                  <a:pt x="1495785" y="2902829"/>
                  <a:pt x="1444864" y="2815057"/>
                  <a:pt x="1467779" y="2731101"/>
                </a:cubicBezTo>
                <a:lnTo>
                  <a:pt x="1727472" y="1773244"/>
                </a:lnTo>
                <a:cubicBezTo>
                  <a:pt x="1740202" y="1726178"/>
                  <a:pt x="1733837" y="1676568"/>
                  <a:pt x="1709650" y="1633318"/>
                </a:cubicBezTo>
                <a:cubicBezTo>
                  <a:pt x="1685463" y="1590068"/>
                  <a:pt x="1646000" y="1559539"/>
                  <a:pt x="1597625" y="1546818"/>
                </a:cubicBezTo>
                <a:cubicBezTo>
                  <a:pt x="1499604" y="1520105"/>
                  <a:pt x="1397763" y="1578620"/>
                  <a:pt x="1372303" y="1676568"/>
                </a:cubicBezTo>
                <a:lnTo>
                  <a:pt x="977670" y="3131798"/>
                </a:lnTo>
                <a:lnTo>
                  <a:pt x="5092" y="6867823"/>
                </a:lnTo>
                <a:cubicBezTo>
                  <a:pt x="5092" y="6867823"/>
                  <a:pt x="1273" y="6880544"/>
                  <a:pt x="0" y="6884360"/>
                </a:cubicBezTo>
                <a:lnTo>
                  <a:pt x="26733" y="6884360"/>
                </a:lnTo>
                <a:lnTo>
                  <a:pt x="1003131" y="3139431"/>
                </a:lnTo>
                <a:lnTo>
                  <a:pt x="1397763" y="1684200"/>
                </a:lnTo>
                <a:cubicBezTo>
                  <a:pt x="1420677" y="1600245"/>
                  <a:pt x="1508515" y="1549363"/>
                  <a:pt x="1592533" y="1572259"/>
                </a:cubicBezTo>
                <a:cubicBezTo>
                  <a:pt x="1633270" y="1583708"/>
                  <a:pt x="1667641" y="1609149"/>
                  <a:pt x="1688009" y="1646039"/>
                </a:cubicBezTo>
                <a:cubicBezTo>
                  <a:pt x="1709650" y="1682928"/>
                  <a:pt x="1714742" y="1724906"/>
                  <a:pt x="1703285" y="1766884"/>
                </a:cubicBezTo>
                <a:lnTo>
                  <a:pt x="1443591" y="2724741"/>
                </a:lnTo>
                <a:cubicBezTo>
                  <a:pt x="1416858" y="2822689"/>
                  <a:pt x="1475417" y="2924453"/>
                  <a:pt x="1573438" y="2949894"/>
                </a:cubicBezTo>
                <a:cubicBezTo>
                  <a:pt x="1660003" y="2972792"/>
                  <a:pt x="1750386" y="2930814"/>
                  <a:pt x="1788577" y="2849402"/>
                </a:cubicBezTo>
                <a:lnTo>
                  <a:pt x="1788577" y="2848130"/>
                </a:lnTo>
                <a:lnTo>
                  <a:pt x="2131016" y="1570987"/>
                </a:lnTo>
                <a:lnTo>
                  <a:pt x="2562566" y="1272"/>
                </a:lnTo>
                <a:cubicBezTo>
                  <a:pt x="2553655" y="0"/>
                  <a:pt x="2544744" y="0"/>
                  <a:pt x="2535833" y="0"/>
                </a:cubicBezTo>
                <a:close/>
              </a:path>
            </a:pathLst>
          </a:custGeom>
          <a:solidFill>
            <a:schemeClr val="accent1"/>
          </a:solidFill>
          <a:ln w="12700" cap="flat">
            <a:noFill/>
            <a:prstDash val="solid"/>
            <a:miter/>
          </a:ln>
        </p:spPr>
        <p:txBody>
          <a:bodyPr rtlCol="0" anchor="ctr"/>
          <a:lstStyle/>
          <a:p>
            <a:endParaRPr lang="en-US" dirty="0"/>
          </a:p>
        </p:txBody>
      </p:sp>
      <p:pic>
        <p:nvPicPr>
          <p:cNvPr id="13" name="Graphic 12">
            <a:extLst>
              <a:ext uri="{FF2B5EF4-FFF2-40B4-BE49-F238E27FC236}">
                <a16:creationId xmlns:a16="http://schemas.microsoft.com/office/drawing/2014/main" id="{2756CFB8-E805-3CF9-61D2-C02341EC7644}"/>
              </a:ext>
              <a:ext uri="{C183D7F6-B498-43B3-948B-1728B52AA6E4}">
                <adec:decorative xmlns:adec="http://schemas.microsoft.com/office/drawing/2017/decorative" val="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7829202" y="5156615"/>
            <a:ext cx="878334" cy="1705001"/>
          </a:xfrm>
          <a:prstGeom prst="rect">
            <a:avLst/>
          </a:prstGeom>
        </p:spPr>
      </p:pic>
      <p:sp>
        <p:nvSpPr>
          <p:cNvPr id="6" name="Slide Number Placeholder 5">
            <a:extLst>
              <a:ext uri="{FF2B5EF4-FFF2-40B4-BE49-F238E27FC236}">
                <a16:creationId xmlns:a16="http://schemas.microsoft.com/office/drawing/2014/main" id="{68D96053-DF7F-7AFE-4D23-78CFF34D0026}"/>
              </a:ext>
            </a:extLst>
          </p:cNvPr>
          <p:cNvSpPr>
            <a:spLocks noGrp="1"/>
          </p:cNvSpPr>
          <p:nvPr>
            <p:ph type="sldNum" sz="quarter" idx="4"/>
          </p:nvPr>
        </p:nvSpPr>
        <p:spPr>
          <a:xfrm>
            <a:off x="10768546" y="6290774"/>
            <a:ext cx="617912" cy="365125"/>
          </a:xfrm>
        </p:spPr>
        <p:txBody>
          <a:bodyPr/>
          <a:lstStyle/>
          <a:p>
            <a:fld id="{3A98EE3D-8CD1-4C3F-BD1C-C98C9596463C}" type="slidenum">
              <a:rPr lang="en-US" smtClean="0"/>
              <a:pPr/>
              <a:t>4</a:t>
            </a:fld>
            <a:endParaRPr lang="en-US" dirty="0"/>
          </a:p>
        </p:txBody>
      </p:sp>
    </p:spTree>
    <p:extLst>
      <p:ext uri="{BB962C8B-B14F-4D97-AF65-F5344CB8AC3E}">
        <p14:creationId xmlns:p14="http://schemas.microsoft.com/office/powerpoint/2010/main" val="31132859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FE0F2054-FE7E-B49A-E17F-5DE1864D8F76}"/>
              </a:ext>
            </a:extLst>
          </p:cNvPr>
          <p:cNvSpPr>
            <a:spLocks noGrp="1"/>
          </p:cNvSpPr>
          <p:nvPr>
            <p:ph type="ctrTitle"/>
          </p:nvPr>
        </p:nvSpPr>
        <p:spPr>
          <a:xfrm>
            <a:off x="796322" y="320040"/>
            <a:ext cx="6732237" cy="1524000"/>
          </a:xfrm>
        </p:spPr>
        <p:txBody>
          <a:bodyPr/>
          <a:lstStyle/>
          <a:p>
            <a:r>
              <a:rPr lang="en-US" dirty="0">
                <a:solidFill>
                  <a:schemeClr val="accent1"/>
                </a:solidFill>
              </a:rPr>
              <a:t>Skill one: </a:t>
            </a:r>
            <a:r>
              <a:rPr lang="en-US" dirty="0"/>
              <a:t>Understanding computer components (2) </a:t>
            </a:r>
          </a:p>
        </p:txBody>
      </p:sp>
      <p:sp>
        <p:nvSpPr>
          <p:cNvPr id="12" name="Text Placeholder 11">
            <a:extLst>
              <a:ext uri="{FF2B5EF4-FFF2-40B4-BE49-F238E27FC236}">
                <a16:creationId xmlns:a16="http://schemas.microsoft.com/office/drawing/2014/main" id="{8CBC01B8-FB52-27EE-1CD6-0180333CE55A}"/>
              </a:ext>
            </a:extLst>
          </p:cNvPr>
          <p:cNvSpPr>
            <a:spLocks noGrp="1"/>
          </p:cNvSpPr>
          <p:nvPr>
            <p:ph type="body" sz="quarter" idx="16"/>
          </p:nvPr>
        </p:nvSpPr>
        <p:spPr>
          <a:xfrm>
            <a:off x="796322" y="2252394"/>
            <a:ext cx="5797518" cy="2532966"/>
          </a:xfrm>
        </p:spPr>
        <p:txBody>
          <a:bodyPr/>
          <a:lstStyle/>
          <a:p>
            <a:r>
              <a:rPr lang="en-US" dirty="0"/>
              <a:t>Role of input/output devices in computer systems. Examine the significance of input/output devices in computer systems. Discuss how input devices like keyboards and mice enable users to interact with the computer, while output devices such as monitors and printers present information and results. Highlight the importance of input/output devices in facilitating communication between users and the computer.</a:t>
            </a:r>
          </a:p>
          <a:p>
            <a:endParaRPr lang="en-US" dirty="0"/>
          </a:p>
        </p:txBody>
      </p:sp>
      <p:sp>
        <p:nvSpPr>
          <p:cNvPr id="5" name="Footer Placeholder 4">
            <a:extLst>
              <a:ext uri="{FF2B5EF4-FFF2-40B4-BE49-F238E27FC236}">
                <a16:creationId xmlns:a16="http://schemas.microsoft.com/office/drawing/2014/main" id="{7DBA6017-3B10-07E9-8C72-59CD4B49CB0D}"/>
              </a:ext>
            </a:extLst>
          </p:cNvPr>
          <p:cNvSpPr>
            <a:spLocks noGrp="1"/>
          </p:cNvSpPr>
          <p:nvPr>
            <p:ph type="ftr" sz="quarter" idx="3"/>
          </p:nvPr>
        </p:nvSpPr>
        <p:spPr>
          <a:xfrm>
            <a:off x="824241" y="6290774"/>
            <a:ext cx="6637071" cy="365125"/>
          </a:xfrm>
        </p:spPr>
        <p:txBody>
          <a:bodyPr/>
          <a:lstStyle/>
          <a:p>
            <a:r>
              <a:rPr lang="en-US" dirty="0"/>
              <a:t>TEACH A COURSE</a:t>
            </a:r>
          </a:p>
        </p:txBody>
      </p:sp>
      <p:pic>
        <p:nvPicPr>
          <p:cNvPr id="7" name="Picture Placeholder 18" descr="A person working at a desk&#10;">
            <a:extLst>
              <a:ext uri="{FF2B5EF4-FFF2-40B4-BE49-F238E27FC236}">
                <a16:creationId xmlns:a16="http://schemas.microsoft.com/office/drawing/2014/main" id="{137F878B-E773-04A9-23BB-A6DF6A69B984}"/>
              </a:ext>
            </a:extLst>
          </p:cNvPr>
          <p:cNvPicPr>
            <a:picLocks noGrp="1" noChangeAspect="1"/>
          </p:cNvPicPr>
          <p:nvPr>
            <p:ph type="pic" sz="quarter" idx="11"/>
          </p:nvPr>
        </p:nvPicPr>
        <p:blipFill>
          <a:blip r:embed="rId2"/>
          <a:srcRect l="3565" r="3565"/>
          <a:stretch/>
        </p:blipFill>
        <p:spPr>
          <a:xfrm flipH="1">
            <a:off x="7163691" y="0"/>
            <a:ext cx="5024825" cy="6858000"/>
          </a:xfrm>
        </p:spPr>
      </p:pic>
      <p:sp>
        <p:nvSpPr>
          <p:cNvPr id="6" name="Slide Number Placeholder 5">
            <a:extLst>
              <a:ext uri="{FF2B5EF4-FFF2-40B4-BE49-F238E27FC236}">
                <a16:creationId xmlns:a16="http://schemas.microsoft.com/office/drawing/2014/main" id="{B5768C54-1820-3B00-1C96-88D7349FD784}"/>
              </a:ext>
            </a:extLst>
          </p:cNvPr>
          <p:cNvSpPr>
            <a:spLocks noGrp="1"/>
          </p:cNvSpPr>
          <p:nvPr>
            <p:ph type="sldNum" sz="quarter" idx="4"/>
          </p:nvPr>
        </p:nvSpPr>
        <p:spPr>
          <a:xfrm>
            <a:off x="10768546" y="6290774"/>
            <a:ext cx="617912" cy="365125"/>
          </a:xfrm>
        </p:spPr>
        <p:txBody>
          <a:bodyPr/>
          <a:lstStyle/>
          <a:p>
            <a:fld id="{3A98EE3D-8CD1-4C3F-BD1C-C98C9596463C}" type="slidenum">
              <a:rPr lang="en-US" smtClean="0"/>
              <a:pPr/>
              <a:t>5</a:t>
            </a:fld>
            <a:endParaRPr lang="en-US" dirty="0"/>
          </a:p>
        </p:txBody>
      </p:sp>
      <p:grpSp>
        <p:nvGrpSpPr>
          <p:cNvPr id="2" name="Group 1">
            <a:extLst>
              <a:ext uri="{FF2B5EF4-FFF2-40B4-BE49-F238E27FC236}">
                <a16:creationId xmlns:a16="http://schemas.microsoft.com/office/drawing/2014/main" id="{CC1EF105-497F-4EFD-8E5D-D4573ED81310}"/>
              </a:ext>
              <a:ext uri="{C183D7F6-B498-43B3-948B-1728B52AA6E4}">
                <adec:decorative xmlns:adec="http://schemas.microsoft.com/office/drawing/2017/decorative" val="1"/>
              </a:ext>
            </a:extLst>
          </p:cNvPr>
          <p:cNvGrpSpPr/>
          <p:nvPr/>
        </p:nvGrpSpPr>
        <p:grpSpPr>
          <a:xfrm>
            <a:off x="7370364" y="-23539"/>
            <a:ext cx="2562565" cy="6885155"/>
            <a:chOff x="7370364" y="-23539"/>
            <a:chExt cx="2562565" cy="6885155"/>
          </a:xfrm>
        </p:grpSpPr>
        <p:pic>
          <p:nvPicPr>
            <p:cNvPr id="13" name="Graphic 12">
              <a:extLst>
                <a:ext uri="{FF2B5EF4-FFF2-40B4-BE49-F238E27FC236}">
                  <a16:creationId xmlns:a16="http://schemas.microsoft.com/office/drawing/2014/main" id="{2F08D551-B30D-FCB1-C8B2-0160EC53095F}"/>
                </a:ext>
                <a:ext uri="{C183D7F6-B498-43B3-948B-1728B52AA6E4}">
                  <adec:decorative xmlns:adec="http://schemas.microsoft.com/office/drawing/2017/decorative" val="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7829202" y="5156615"/>
              <a:ext cx="878334" cy="1705001"/>
            </a:xfrm>
            <a:prstGeom prst="rect">
              <a:avLst/>
            </a:prstGeom>
          </p:spPr>
        </p:pic>
        <p:sp>
          <p:nvSpPr>
            <p:cNvPr id="15" name="Freeform: Shape 14">
              <a:extLst>
                <a:ext uri="{FF2B5EF4-FFF2-40B4-BE49-F238E27FC236}">
                  <a16:creationId xmlns:a16="http://schemas.microsoft.com/office/drawing/2014/main" id="{F5AA2D64-53A7-BC77-FBA2-EC723D311450}"/>
                </a:ext>
                <a:ext uri="{C183D7F6-B498-43B3-948B-1728B52AA6E4}">
                  <adec:decorative xmlns:adec="http://schemas.microsoft.com/office/drawing/2017/decorative" val="1"/>
                </a:ext>
              </a:extLst>
            </p:cNvPr>
            <p:cNvSpPr/>
            <p:nvPr/>
          </p:nvSpPr>
          <p:spPr>
            <a:xfrm>
              <a:off x="7370364" y="-23539"/>
              <a:ext cx="2562565" cy="6884359"/>
            </a:xfrm>
            <a:custGeom>
              <a:avLst/>
              <a:gdLst>
                <a:gd name="connsiteX0" fmla="*/ 2535833 w 2562565"/>
                <a:gd name="connsiteY0" fmla="*/ 0 h 6884359"/>
                <a:gd name="connsiteX1" fmla="*/ 2106829 w 2562565"/>
                <a:gd name="connsiteY1" fmla="*/ 1564627 h 6884359"/>
                <a:gd name="connsiteX2" fmla="*/ 1764389 w 2562565"/>
                <a:gd name="connsiteY2" fmla="*/ 2840498 h 6884359"/>
                <a:gd name="connsiteX3" fmla="*/ 1579803 w 2562565"/>
                <a:gd name="connsiteY3" fmla="*/ 2925726 h 6884359"/>
                <a:gd name="connsiteX4" fmla="*/ 1467779 w 2562565"/>
                <a:gd name="connsiteY4" fmla="*/ 2731101 h 6884359"/>
                <a:gd name="connsiteX5" fmla="*/ 1727472 w 2562565"/>
                <a:gd name="connsiteY5" fmla="*/ 1773244 h 6884359"/>
                <a:gd name="connsiteX6" fmla="*/ 1709650 w 2562565"/>
                <a:gd name="connsiteY6" fmla="*/ 1633318 h 6884359"/>
                <a:gd name="connsiteX7" fmla="*/ 1597625 w 2562565"/>
                <a:gd name="connsiteY7" fmla="*/ 1546818 h 6884359"/>
                <a:gd name="connsiteX8" fmla="*/ 1372303 w 2562565"/>
                <a:gd name="connsiteY8" fmla="*/ 1676568 h 6884359"/>
                <a:gd name="connsiteX9" fmla="*/ 977670 w 2562565"/>
                <a:gd name="connsiteY9" fmla="*/ 3131798 h 6884359"/>
                <a:gd name="connsiteX10" fmla="*/ 5092 w 2562565"/>
                <a:gd name="connsiteY10" fmla="*/ 6867823 h 6884359"/>
                <a:gd name="connsiteX11" fmla="*/ 0 w 2562565"/>
                <a:gd name="connsiteY11" fmla="*/ 6884360 h 6884359"/>
                <a:gd name="connsiteX12" fmla="*/ 26733 w 2562565"/>
                <a:gd name="connsiteY12" fmla="*/ 6884360 h 6884359"/>
                <a:gd name="connsiteX13" fmla="*/ 1003131 w 2562565"/>
                <a:gd name="connsiteY13" fmla="*/ 3139431 h 6884359"/>
                <a:gd name="connsiteX14" fmla="*/ 1397763 w 2562565"/>
                <a:gd name="connsiteY14" fmla="*/ 1684200 h 6884359"/>
                <a:gd name="connsiteX15" fmla="*/ 1592533 w 2562565"/>
                <a:gd name="connsiteY15" fmla="*/ 1572259 h 6884359"/>
                <a:gd name="connsiteX16" fmla="*/ 1688009 w 2562565"/>
                <a:gd name="connsiteY16" fmla="*/ 1646039 h 6884359"/>
                <a:gd name="connsiteX17" fmla="*/ 1703285 w 2562565"/>
                <a:gd name="connsiteY17" fmla="*/ 1766884 h 6884359"/>
                <a:gd name="connsiteX18" fmla="*/ 1443591 w 2562565"/>
                <a:gd name="connsiteY18" fmla="*/ 2724741 h 6884359"/>
                <a:gd name="connsiteX19" fmla="*/ 1573438 w 2562565"/>
                <a:gd name="connsiteY19" fmla="*/ 2949894 h 6884359"/>
                <a:gd name="connsiteX20" fmla="*/ 1788577 w 2562565"/>
                <a:gd name="connsiteY20" fmla="*/ 2849402 h 6884359"/>
                <a:gd name="connsiteX21" fmla="*/ 1788577 w 2562565"/>
                <a:gd name="connsiteY21" fmla="*/ 2848130 h 6884359"/>
                <a:gd name="connsiteX22" fmla="*/ 2131016 w 2562565"/>
                <a:gd name="connsiteY22" fmla="*/ 1570987 h 6884359"/>
                <a:gd name="connsiteX23" fmla="*/ 2562566 w 2562565"/>
                <a:gd name="connsiteY23" fmla="*/ 1272 h 6884359"/>
                <a:gd name="connsiteX24" fmla="*/ 2535833 w 2562565"/>
                <a:gd name="connsiteY24" fmla="*/ 0 h 6884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562565" h="6884359">
                  <a:moveTo>
                    <a:pt x="2535833" y="0"/>
                  </a:moveTo>
                  <a:lnTo>
                    <a:pt x="2106829" y="1564627"/>
                  </a:lnTo>
                  <a:lnTo>
                    <a:pt x="1764389" y="2840498"/>
                  </a:lnTo>
                  <a:cubicBezTo>
                    <a:pt x="1731291" y="2910461"/>
                    <a:pt x="1653638" y="2946078"/>
                    <a:pt x="1579803" y="2925726"/>
                  </a:cubicBezTo>
                  <a:cubicBezTo>
                    <a:pt x="1495785" y="2902829"/>
                    <a:pt x="1444864" y="2815057"/>
                    <a:pt x="1467779" y="2731101"/>
                  </a:cubicBezTo>
                  <a:lnTo>
                    <a:pt x="1727472" y="1773244"/>
                  </a:lnTo>
                  <a:cubicBezTo>
                    <a:pt x="1740202" y="1726178"/>
                    <a:pt x="1733837" y="1676568"/>
                    <a:pt x="1709650" y="1633318"/>
                  </a:cubicBezTo>
                  <a:cubicBezTo>
                    <a:pt x="1685463" y="1590068"/>
                    <a:pt x="1646000" y="1559539"/>
                    <a:pt x="1597625" y="1546818"/>
                  </a:cubicBezTo>
                  <a:cubicBezTo>
                    <a:pt x="1499604" y="1520105"/>
                    <a:pt x="1397763" y="1578620"/>
                    <a:pt x="1372303" y="1676568"/>
                  </a:cubicBezTo>
                  <a:lnTo>
                    <a:pt x="977670" y="3131798"/>
                  </a:lnTo>
                  <a:lnTo>
                    <a:pt x="5092" y="6867823"/>
                  </a:lnTo>
                  <a:cubicBezTo>
                    <a:pt x="5092" y="6867823"/>
                    <a:pt x="1273" y="6880544"/>
                    <a:pt x="0" y="6884360"/>
                  </a:cubicBezTo>
                  <a:lnTo>
                    <a:pt x="26733" y="6884360"/>
                  </a:lnTo>
                  <a:lnTo>
                    <a:pt x="1003131" y="3139431"/>
                  </a:lnTo>
                  <a:lnTo>
                    <a:pt x="1397763" y="1684200"/>
                  </a:lnTo>
                  <a:cubicBezTo>
                    <a:pt x="1420677" y="1600245"/>
                    <a:pt x="1508515" y="1549363"/>
                    <a:pt x="1592533" y="1572259"/>
                  </a:cubicBezTo>
                  <a:cubicBezTo>
                    <a:pt x="1633270" y="1583708"/>
                    <a:pt x="1667641" y="1609149"/>
                    <a:pt x="1688009" y="1646039"/>
                  </a:cubicBezTo>
                  <a:cubicBezTo>
                    <a:pt x="1709650" y="1682928"/>
                    <a:pt x="1714742" y="1724906"/>
                    <a:pt x="1703285" y="1766884"/>
                  </a:cubicBezTo>
                  <a:lnTo>
                    <a:pt x="1443591" y="2724741"/>
                  </a:lnTo>
                  <a:cubicBezTo>
                    <a:pt x="1416858" y="2822689"/>
                    <a:pt x="1475417" y="2924453"/>
                    <a:pt x="1573438" y="2949894"/>
                  </a:cubicBezTo>
                  <a:cubicBezTo>
                    <a:pt x="1660003" y="2972792"/>
                    <a:pt x="1750386" y="2930814"/>
                    <a:pt x="1788577" y="2849402"/>
                  </a:cubicBezTo>
                  <a:lnTo>
                    <a:pt x="1788577" y="2848130"/>
                  </a:lnTo>
                  <a:lnTo>
                    <a:pt x="2131016" y="1570987"/>
                  </a:lnTo>
                  <a:lnTo>
                    <a:pt x="2562566" y="1272"/>
                  </a:lnTo>
                  <a:cubicBezTo>
                    <a:pt x="2553655" y="0"/>
                    <a:pt x="2544744" y="0"/>
                    <a:pt x="2535833" y="0"/>
                  </a:cubicBezTo>
                  <a:close/>
                </a:path>
              </a:pathLst>
            </a:custGeom>
            <a:solidFill>
              <a:schemeClr val="accent1"/>
            </a:solidFill>
            <a:ln w="12700"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258121755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0CCD53A-3321-FDB9-CA50-70544F935C22}"/>
              </a:ext>
            </a:extLst>
          </p:cNvPr>
          <p:cNvSpPr>
            <a:spLocks noGrp="1"/>
          </p:cNvSpPr>
          <p:nvPr>
            <p:ph type="ctrTitle"/>
          </p:nvPr>
        </p:nvSpPr>
        <p:spPr>
          <a:xfrm>
            <a:off x="447368" y="270880"/>
            <a:ext cx="11297264" cy="1524000"/>
          </a:xfrm>
        </p:spPr>
        <p:txBody>
          <a:bodyPr/>
          <a:lstStyle/>
          <a:p>
            <a:r>
              <a:rPr lang="en-US" dirty="0">
                <a:solidFill>
                  <a:schemeClr val="accent1"/>
                </a:solidFill>
              </a:rPr>
              <a:t>Skill two: </a:t>
            </a:r>
            <a:r>
              <a:rPr lang="en-US" dirty="0"/>
              <a:t>Introduction to digital logic</a:t>
            </a:r>
          </a:p>
        </p:txBody>
      </p:sp>
      <p:sp>
        <p:nvSpPr>
          <p:cNvPr id="4" name="Text Placeholder 3">
            <a:extLst>
              <a:ext uri="{FF2B5EF4-FFF2-40B4-BE49-F238E27FC236}">
                <a16:creationId xmlns:a16="http://schemas.microsoft.com/office/drawing/2014/main" id="{548BD71C-DCE9-9855-DCBE-675F20E94682}"/>
              </a:ext>
            </a:extLst>
          </p:cNvPr>
          <p:cNvSpPr>
            <a:spLocks noGrp="1"/>
          </p:cNvSpPr>
          <p:nvPr>
            <p:ph type="body" sz="quarter" idx="16"/>
          </p:nvPr>
        </p:nvSpPr>
        <p:spPr>
          <a:xfrm>
            <a:off x="1318352" y="1894376"/>
            <a:ext cx="2847975" cy="3390899"/>
          </a:xfrm>
        </p:spPr>
        <p:txBody>
          <a:bodyPr/>
          <a:lstStyle/>
          <a:p>
            <a:r>
              <a:rPr lang="en-US" dirty="0"/>
              <a:t>Formula</a:t>
            </a:r>
          </a:p>
        </p:txBody>
      </p:sp>
      <p:pic>
        <p:nvPicPr>
          <p:cNvPr id="51" name="Picture Placeholder 50" descr="Abacus">
            <a:extLst>
              <a:ext uri="{FF2B5EF4-FFF2-40B4-BE49-F238E27FC236}">
                <a16:creationId xmlns:a16="http://schemas.microsoft.com/office/drawing/2014/main" id="{F1A5F630-1971-68D5-BEDA-6FC11471C8E1}"/>
              </a:ext>
            </a:extLst>
          </p:cNvPr>
          <p:cNvPicPr>
            <a:picLocks noGrp="1" noChangeAspect="1"/>
          </p:cNvPicPr>
          <p:nvPr>
            <p:ph type="pic" sz="quarter" idx="23"/>
          </p:nvPr>
        </p:nvPicPr>
        <p:blipFill>
          <a:blip r:embed="rId2">
            <a:extLst>
              <a:ext uri="{96DAC541-7B7A-43D3-8B79-37D633B846F1}">
                <asvg:svgBlip xmlns:asvg="http://schemas.microsoft.com/office/drawing/2016/SVG/main" r:embed="rId3"/>
              </a:ext>
            </a:extLst>
          </a:blip>
          <a:srcRect t="4502" b="4502"/>
          <a:stretch/>
        </p:blipFill>
        <p:spPr>
          <a:xfrm>
            <a:off x="2239419" y="2833688"/>
            <a:ext cx="1005840" cy="914400"/>
          </a:xfrm>
        </p:spPr>
      </p:pic>
      <p:sp>
        <p:nvSpPr>
          <p:cNvPr id="8" name="Text Placeholder 7">
            <a:extLst>
              <a:ext uri="{FF2B5EF4-FFF2-40B4-BE49-F238E27FC236}">
                <a16:creationId xmlns:a16="http://schemas.microsoft.com/office/drawing/2014/main" id="{442063B1-AD32-CF53-B792-70C1B67D527C}"/>
              </a:ext>
            </a:extLst>
          </p:cNvPr>
          <p:cNvSpPr>
            <a:spLocks noGrp="1"/>
          </p:cNvSpPr>
          <p:nvPr>
            <p:ph type="body" sz="quarter" idx="20"/>
          </p:nvPr>
        </p:nvSpPr>
        <p:spPr>
          <a:xfrm>
            <a:off x="1605817" y="3989405"/>
            <a:ext cx="2275880" cy="893763"/>
          </a:xfrm>
        </p:spPr>
        <p:txBody>
          <a:bodyPr/>
          <a:lstStyle/>
          <a:p>
            <a:pPr lvl="0"/>
            <a:r>
              <a:rPr lang="en-US" dirty="0"/>
              <a:t>Boolean algebra and its significance in computer generating</a:t>
            </a:r>
          </a:p>
        </p:txBody>
      </p:sp>
      <p:sp>
        <p:nvSpPr>
          <p:cNvPr id="7" name="Text Placeholder 6">
            <a:extLst>
              <a:ext uri="{FF2B5EF4-FFF2-40B4-BE49-F238E27FC236}">
                <a16:creationId xmlns:a16="http://schemas.microsoft.com/office/drawing/2014/main" id="{CEAC814C-D211-009A-190F-549B7A0D6398}"/>
              </a:ext>
            </a:extLst>
          </p:cNvPr>
          <p:cNvSpPr>
            <a:spLocks noGrp="1"/>
          </p:cNvSpPr>
          <p:nvPr>
            <p:ph type="body" sz="quarter" idx="18"/>
          </p:nvPr>
        </p:nvSpPr>
        <p:spPr>
          <a:xfrm>
            <a:off x="4651092" y="1894376"/>
            <a:ext cx="2847975" cy="3390899"/>
          </a:xfrm>
        </p:spPr>
        <p:txBody>
          <a:bodyPr/>
          <a:lstStyle/>
          <a:p>
            <a:r>
              <a:rPr lang="en-US" dirty="0"/>
              <a:t>Logic</a:t>
            </a:r>
          </a:p>
        </p:txBody>
      </p:sp>
      <p:pic>
        <p:nvPicPr>
          <p:cNvPr id="53" name="Picture Placeholder 52" descr="3d Glasses">
            <a:extLst>
              <a:ext uri="{FF2B5EF4-FFF2-40B4-BE49-F238E27FC236}">
                <a16:creationId xmlns:a16="http://schemas.microsoft.com/office/drawing/2014/main" id="{6D152620-03B9-AECD-503A-E23309285EA7}"/>
              </a:ext>
            </a:extLst>
          </p:cNvPr>
          <p:cNvPicPr>
            <a:picLocks noGrp="1" noChangeAspect="1"/>
          </p:cNvPicPr>
          <p:nvPr>
            <p:ph type="pic" sz="quarter" idx="24"/>
          </p:nvPr>
        </p:nvPicPr>
        <p:blipFill>
          <a:blip r:embed="rId4">
            <a:extLst>
              <a:ext uri="{96DAC541-7B7A-43D3-8B79-37D633B846F1}">
                <asvg:svgBlip xmlns:asvg="http://schemas.microsoft.com/office/drawing/2016/SVG/main" r:embed="rId5"/>
              </a:ext>
            </a:extLst>
          </a:blip>
          <a:srcRect t="4574" b="4574"/>
          <a:stretch/>
        </p:blipFill>
        <p:spPr>
          <a:xfrm>
            <a:off x="5572159" y="2954840"/>
            <a:ext cx="1005840" cy="914400"/>
          </a:xfrm>
        </p:spPr>
      </p:pic>
      <p:sp>
        <p:nvSpPr>
          <p:cNvPr id="9" name="Text Placeholder 8">
            <a:extLst>
              <a:ext uri="{FF2B5EF4-FFF2-40B4-BE49-F238E27FC236}">
                <a16:creationId xmlns:a16="http://schemas.microsoft.com/office/drawing/2014/main" id="{ABB0AEFB-9FA8-4379-DA69-49759E72608E}"/>
              </a:ext>
            </a:extLst>
          </p:cNvPr>
          <p:cNvSpPr>
            <a:spLocks noGrp="1"/>
          </p:cNvSpPr>
          <p:nvPr>
            <p:ph type="body" sz="quarter" idx="21"/>
          </p:nvPr>
        </p:nvSpPr>
        <p:spPr>
          <a:xfrm>
            <a:off x="4938557" y="3989404"/>
            <a:ext cx="2275880" cy="893763"/>
          </a:xfrm>
        </p:spPr>
        <p:txBody>
          <a:bodyPr/>
          <a:lstStyle/>
          <a:p>
            <a:r>
              <a:rPr lang="en-US" dirty="0"/>
              <a:t>Logic gates: and, or, not, and their truth tables</a:t>
            </a:r>
          </a:p>
        </p:txBody>
      </p:sp>
      <p:sp>
        <p:nvSpPr>
          <p:cNvPr id="2" name="Text Placeholder 1">
            <a:extLst>
              <a:ext uri="{FF2B5EF4-FFF2-40B4-BE49-F238E27FC236}">
                <a16:creationId xmlns:a16="http://schemas.microsoft.com/office/drawing/2014/main" id="{C5B8455C-CEA2-F7C8-E898-97C86849DC0E}"/>
              </a:ext>
            </a:extLst>
          </p:cNvPr>
          <p:cNvSpPr>
            <a:spLocks noGrp="1"/>
          </p:cNvSpPr>
          <p:nvPr>
            <p:ph type="body" sz="quarter" idx="19"/>
          </p:nvPr>
        </p:nvSpPr>
        <p:spPr>
          <a:xfrm>
            <a:off x="7995403" y="1894376"/>
            <a:ext cx="2847975" cy="3390899"/>
          </a:xfrm>
        </p:spPr>
        <p:txBody>
          <a:bodyPr/>
          <a:lstStyle/>
          <a:p>
            <a:r>
              <a:rPr lang="en-US" dirty="0"/>
              <a:t>Sequence</a:t>
            </a:r>
          </a:p>
        </p:txBody>
      </p:sp>
      <p:pic>
        <p:nvPicPr>
          <p:cNvPr id="55" name="Picture Placeholder 54" descr="Circuit">
            <a:extLst>
              <a:ext uri="{FF2B5EF4-FFF2-40B4-BE49-F238E27FC236}">
                <a16:creationId xmlns:a16="http://schemas.microsoft.com/office/drawing/2014/main" id="{415585AE-96E0-81D6-0A31-2A13ECB76808}"/>
              </a:ext>
            </a:extLst>
          </p:cNvPr>
          <p:cNvPicPr>
            <a:picLocks noGrp="1" noChangeAspect="1"/>
          </p:cNvPicPr>
          <p:nvPr>
            <p:ph type="pic" sz="quarter" idx="25"/>
          </p:nvPr>
        </p:nvPicPr>
        <p:blipFill>
          <a:blip r:embed="rId6">
            <a:extLst>
              <a:ext uri="{96DAC541-7B7A-43D3-8B79-37D633B846F1}">
                <asvg:svgBlip xmlns:asvg="http://schemas.microsoft.com/office/drawing/2016/SVG/main" r:embed="rId7"/>
              </a:ext>
            </a:extLst>
          </a:blip>
          <a:srcRect t="4502" b="4502"/>
          <a:stretch/>
        </p:blipFill>
        <p:spPr>
          <a:xfrm>
            <a:off x="8916470" y="2833688"/>
            <a:ext cx="1005840" cy="914400"/>
          </a:xfrm>
        </p:spPr>
      </p:pic>
      <p:sp>
        <p:nvSpPr>
          <p:cNvPr id="10" name="Text Placeholder 9">
            <a:extLst>
              <a:ext uri="{FF2B5EF4-FFF2-40B4-BE49-F238E27FC236}">
                <a16:creationId xmlns:a16="http://schemas.microsoft.com/office/drawing/2014/main" id="{C0563BBD-CFF8-BAAA-D1C5-C6AC7B376BCA}"/>
              </a:ext>
            </a:extLst>
          </p:cNvPr>
          <p:cNvSpPr>
            <a:spLocks noGrp="1"/>
          </p:cNvSpPr>
          <p:nvPr>
            <p:ph type="body" sz="quarter" idx="22"/>
          </p:nvPr>
        </p:nvSpPr>
        <p:spPr>
          <a:xfrm>
            <a:off x="8282868" y="3989404"/>
            <a:ext cx="2275880" cy="893763"/>
          </a:xfrm>
        </p:spPr>
        <p:txBody>
          <a:bodyPr/>
          <a:lstStyle/>
          <a:p>
            <a:pPr lvl="0"/>
            <a:r>
              <a:rPr lang="en-US" dirty="0"/>
              <a:t>Combinational and sequential circuits</a:t>
            </a:r>
          </a:p>
        </p:txBody>
      </p:sp>
      <p:sp>
        <p:nvSpPr>
          <p:cNvPr id="5" name="Footer Placeholder 4">
            <a:extLst>
              <a:ext uri="{FF2B5EF4-FFF2-40B4-BE49-F238E27FC236}">
                <a16:creationId xmlns:a16="http://schemas.microsoft.com/office/drawing/2014/main" id="{F692A183-22BD-739B-59DF-20E049F931B2}"/>
              </a:ext>
            </a:extLst>
          </p:cNvPr>
          <p:cNvSpPr>
            <a:spLocks noGrp="1"/>
          </p:cNvSpPr>
          <p:nvPr>
            <p:ph type="ftr" sz="quarter" idx="3"/>
          </p:nvPr>
        </p:nvSpPr>
        <p:spPr>
          <a:xfrm>
            <a:off x="824241" y="6290774"/>
            <a:ext cx="6637071" cy="365125"/>
          </a:xfrm>
        </p:spPr>
        <p:txBody>
          <a:bodyPr/>
          <a:lstStyle/>
          <a:p>
            <a:r>
              <a:rPr lang="en-US" dirty="0"/>
              <a:t>TEACH A COURSE</a:t>
            </a:r>
          </a:p>
        </p:txBody>
      </p:sp>
      <p:sp>
        <p:nvSpPr>
          <p:cNvPr id="6" name="Slide Number Placeholder 5">
            <a:extLst>
              <a:ext uri="{FF2B5EF4-FFF2-40B4-BE49-F238E27FC236}">
                <a16:creationId xmlns:a16="http://schemas.microsoft.com/office/drawing/2014/main" id="{6314DC98-ED35-A03F-CA2C-D54F23D0FD11}"/>
              </a:ext>
            </a:extLst>
          </p:cNvPr>
          <p:cNvSpPr>
            <a:spLocks noGrp="1"/>
          </p:cNvSpPr>
          <p:nvPr>
            <p:ph type="sldNum" sz="quarter" idx="4"/>
          </p:nvPr>
        </p:nvSpPr>
        <p:spPr>
          <a:xfrm>
            <a:off x="10768546" y="6290774"/>
            <a:ext cx="617912" cy="365125"/>
          </a:xfrm>
        </p:spPr>
        <p:txBody>
          <a:bodyPr/>
          <a:lstStyle/>
          <a:p>
            <a:fld id="{3A98EE3D-8CD1-4C3F-BD1C-C98C9596463C}" type="slidenum">
              <a:rPr lang="en-US" smtClean="0"/>
              <a:pPr/>
              <a:t>6</a:t>
            </a:fld>
            <a:endParaRPr lang="en-US" dirty="0"/>
          </a:p>
        </p:txBody>
      </p:sp>
    </p:spTree>
    <p:extLst>
      <p:ext uri="{BB962C8B-B14F-4D97-AF65-F5344CB8AC3E}">
        <p14:creationId xmlns:p14="http://schemas.microsoft.com/office/powerpoint/2010/main" val="21290364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C970F9-17DA-839C-44F9-7397A5EFC979}"/>
              </a:ext>
            </a:extLst>
          </p:cNvPr>
          <p:cNvSpPr>
            <a:spLocks noGrp="1"/>
          </p:cNvSpPr>
          <p:nvPr>
            <p:ph type="title"/>
          </p:nvPr>
        </p:nvSpPr>
        <p:spPr>
          <a:xfrm>
            <a:off x="1097280" y="286603"/>
            <a:ext cx="10058400" cy="1450757"/>
          </a:xfrm>
        </p:spPr>
        <p:txBody>
          <a:bodyPr>
            <a:normAutofit/>
          </a:bodyPr>
          <a:lstStyle/>
          <a:p>
            <a:r>
              <a:rPr lang="en-US" dirty="0">
                <a:solidFill>
                  <a:schemeClr val="accent1"/>
                </a:solidFill>
              </a:rPr>
              <a:t>Skill two: </a:t>
            </a:r>
            <a:r>
              <a:rPr lang="en-US" dirty="0"/>
              <a:t>Introduction to digital logic (2)</a:t>
            </a:r>
          </a:p>
        </p:txBody>
      </p:sp>
      <p:sp>
        <p:nvSpPr>
          <p:cNvPr id="3" name="Text Placeholder 2">
            <a:extLst>
              <a:ext uri="{FF2B5EF4-FFF2-40B4-BE49-F238E27FC236}">
                <a16:creationId xmlns:a16="http://schemas.microsoft.com/office/drawing/2014/main" id="{597B49AB-9182-5EB7-E03A-3E144B8F0EE9}"/>
              </a:ext>
            </a:extLst>
          </p:cNvPr>
          <p:cNvSpPr>
            <a:spLocks noGrp="1"/>
          </p:cNvSpPr>
          <p:nvPr>
            <p:ph type="body" sz="quarter" idx="16"/>
          </p:nvPr>
        </p:nvSpPr>
        <p:spPr>
          <a:xfrm>
            <a:off x="1318352" y="1894376"/>
            <a:ext cx="2847975" cy="3390899"/>
          </a:xfrm>
        </p:spPr>
        <p:txBody>
          <a:bodyPr/>
          <a:lstStyle/>
          <a:p>
            <a:r>
              <a:rPr lang="en-US" dirty="0"/>
              <a:t>Formula</a:t>
            </a:r>
          </a:p>
        </p:txBody>
      </p:sp>
      <p:pic>
        <p:nvPicPr>
          <p:cNvPr id="17" name="Picture Placeholder 16" descr="Abacus">
            <a:extLst>
              <a:ext uri="{FF2B5EF4-FFF2-40B4-BE49-F238E27FC236}">
                <a16:creationId xmlns:a16="http://schemas.microsoft.com/office/drawing/2014/main" id="{3980A62D-4086-7F4B-0183-79A0BC44178A}"/>
              </a:ext>
            </a:extLst>
          </p:cNvPr>
          <p:cNvPicPr>
            <a:picLocks noGrp="1" noChangeAspect="1"/>
          </p:cNvPicPr>
          <p:nvPr>
            <p:ph type="pic" sz="quarter" idx="23"/>
          </p:nvPr>
        </p:nvPicPr>
        <p:blipFill>
          <a:blip r:embed="rId2">
            <a:extLst>
              <a:ext uri="{96DAC541-7B7A-43D3-8B79-37D633B846F1}">
                <asvg:svgBlip xmlns:asvg="http://schemas.microsoft.com/office/drawing/2016/SVG/main" r:embed="rId3"/>
              </a:ext>
            </a:extLst>
          </a:blip>
          <a:srcRect t="4502" b="4502"/>
          <a:stretch/>
        </p:blipFill>
        <p:spPr>
          <a:xfrm>
            <a:off x="2239419" y="2833688"/>
            <a:ext cx="1005840" cy="914400"/>
          </a:xfrm>
        </p:spPr>
      </p:pic>
      <p:sp>
        <p:nvSpPr>
          <p:cNvPr id="6" name="Text Placeholder 5">
            <a:extLst>
              <a:ext uri="{FF2B5EF4-FFF2-40B4-BE49-F238E27FC236}">
                <a16:creationId xmlns:a16="http://schemas.microsoft.com/office/drawing/2014/main" id="{6A1EECEA-D837-E96C-CC5D-8C8B986DA332}"/>
              </a:ext>
            </a:extLst>
          </p:cNvPr>
          <p:cNvSpPr>
            <a:spLocks noGrp="1"/>
          </p:cNvSpPr>
          <p:nvPr>
            <p:ph type="body" sz="quarter" idx="20"/>
          </p:nvPr>
        </p:nvSpPr>
        <p:spPr>
          <a:xfrm>
            <a:off x="1605817" y="3989405"/>
            <a:ext cx="2275880" cy="893763"/>
          </a:xfrm>
        </p:spPr>
        <p:txBody>
          <a:bodyPr/>
          <a:lstStyle/>
          <a:p>
            <a:pPr lvl="0"/>
            <a:r>
              <a:rPr lang="en-US" dirty="0"/>
              <a:t>Boolean algebra and its significance in computer generating</a:t>
            </a:r>
          </a:p>
        </p:txBody>
      </p:sp>
      <p:sp>
        <p:nvSpPr>
          <p:cNvPr id="7" name="Text Placeholder 6">
            <a:extLst>
              <a:ext uri="{FF2B5EF4-FFF2-40B4-BE49-F238E27FC236}">
                <a16:creationId xmlns:a16="http://schemas.microsoft.com/office/drawing/2014/main" id="{DBD828F9-B330-B117-FF6A-8F0C12444700}"/>
              </a:ext>
            </a:extLst>
          </p:cNvPr>
          <p:cNvSpPr>
            <a:spLocks noGrp="1"/>
          </p:cNvSpPr>
          <p:nvPr>
            <p:ph type="body" sz="quarter" idx="18"/>
          </p:nvPr>
        </p:nvSpPr>
        <p:spPr>
          <a:xfrm>
            <a:off x="4651092" y="1894376"/>
            <a:ext cx="2847975" cy="3390899"/>
          </a:xfrm>
        </p:spPr>
        <p:txBody>
          <a:bodyPr/>
          <a:lstStyle/>
          <a:p>
            <a:r>
              <a:rPr lang="en-US" dirty="0"/>
              <a:t>Logic</a:t>
            </a:r>
          </a:p>
        </p:txBody>
      </p:sp>
      <p:pic>
        <p:nvPicPr>
          <p:cNvPr id="19" name="Picture Placeholder 18" descr="3d Glasses">
            <a:extLst>
              <a:ext uri="{FF2B5EF4-FFF2-40B4-BE49-F238E27FC236}">
                <a16:creationId xmlns:a16="http://schemas.microsoft.com/office/drawing/2014/main" id="{05C8F98B-B885-007C-9C78-F2B2AE16A7D9}"/>
              </a:ext>
            </a:extLst>
          </p:cNvPr>
          <p:cNvPicPr>
            <a:picLocks noGrp="1" noChangeAspect="1"/>
          </p:cNvPicPr>
          <p:nvPr>
            <p:ph type="pic" sz="quarter" idx="24"/>
          </p:nvPr>
        </p:nvPicPr>
        <p:blipFill>
          <a:blip r:embed="rId4">
            <a:extLst>
              <a:ext uri="{96DAC541-7B7A-43D3-8B79-37D633B846F1}">
                <asvg:svgBlip xmlns:asvg="http://schemas.microsoft.com/office/drawing/2016/SVG/main" r:embed="rId5"/>
              </a:ext>
            </a:extLst>
          </a:blip>
          <a:srcRect t="4574" b="4574"/>
          <a:stretch/>
        </p:blipFill>
        <p:spPr>
          <a:xfrm>
            <a:off x="5572159" y="2954840"/>
            <a:ext cx="1005840" cy="914400"/>
          </a:xfrm>
        </p:spPr>
      </p:pic>
      <p:sp>
        <p:nvSpPr>
          <p:cNvPr id="9" name="Text Placeholder 8">
            <a:extLst>
              <a:ext uri="{FF2B5EF4-FFF2-40B4-BE49-F238E27FC236}">
                <a16:creationId xmlns:a16="http://schemas.microsoft.com/office/drawing/2014/main" id="{2FFA0DAA-37F3-A33A-6A49-3568311D08A7}"/>
              </a:ext>
            </a:extLst>
          </p:cNvPr>
          <p:cNvSpPr>
            <a:spLocks noGrp="1"/>
          </p:cNvSpPr>
          <p:nvPr>
            <p:ph type="body" sz="quarter" idx="21"/>
          </p:nvPr>
        </p:nvSpPr>
        <p:spPr>
          <a:xfrm>
            <a:off x="4938557" y="3989404"/>
            <a:ext cx="2275880" cy="893763"/>
          </a:xfrm>
        </p:spPr>
        <p:txBody>
          <a:bodyPr/>
          <a:lstStyle/>
          <a:p>
            <a:r>
              <a:rPr lang="en-US" dirty="0"/>
              <a:t>Logic gates: and, or, not, and their truth tables</a:t>
            </a:r>
          </a:p>
        </p:txBody>
      </p:sp>
      <p:sp>
        <p:nvSpPr>
          <p:cNvPr id="4" name="Text Placeholder 3">
            <a:extLst>
              <a:ext uri="{FF2B5EF4-FFF2-40B4-BE49-F238E27FC236}">
                <a16:creationId xmlns:a16="http://schemas.microsoft.com/office/drawing/2014/main" id="{4C16C42F-6E4C-CC8A-0CCC-46E1AAF5C772}"/>
              </a:ext>
            </a:extLst>
          </p:cNvPr>
          <p:cNvSpPr>
            <a:spLocks noGrp="1"/>
          </p:cNvSpPr>
          <p:nvPr>
            <p:ph type="body" sz="quarter" idx="19"/>
          </p:nvPr>
        </p:nvSpPr>
        <p:spPr>
          <a:xfrm>
            <a:off x="7995403" y="1894376"/>
            <a:ext cx="2847975" cy="3390899"/>
          </a:xfrm>
        </p:spPr>
        <p:txBody>
          <a:bodyPr/>
          <a:lstStyle/>
          <a:p>
            <a:r>
              <a:rPr lang="en-US" dirty="0"/>
              <a:t>Sequence</a:t>
            </a:r>
          </a:p>
        </p:txBody>
      </p:sp>
      <p:pic>
        <p:nvPicPr>
          <p:cNvPr id="21" name="Picture Placeholder 20" descr="Circuit">
            <a:extLst>
              <a:ext uri="{FF2B5EF4-FFF2-40B4-BE49-F238E27FC236}">
                <a16:creationId xmlns:a16="http://schemas.microsoft.com/office/drawing/2014/main" id="{F759999E-0FBE-FE5E-0E5E-0AC62ECF5895}"/>
              </a:ext>
            </a:extLst>
          </p:cNvPr>
          <p:cNvPicPr>
            <a:picLocks noGrp="1" noChangeAspect="1"/>
          </p:cNvPicPr>
          <p:nvPr>
            <p:ph type="pic" sz="quarter" idx="25"/>
          </p:nvPr>
        </p:nvPicPr>
        <p:blipFill>
          <a:blip r:embed="rId6">
            <a:extLst>
              <a:ext uri="{96DAC541-7B7A-43D3-8B79-37D633B846F1}">
                <asvg:svgBlip xmlns:asvg="http://schemas.microsoft.com/office/drawing/2016/SVG/main" r:embed="rId7"/>
              </a:ext>
            </a:extLst>
          </a:blip>
          <a:srcRect t="4502" b="4502"/>
          <a:stretch/>
        </p:blipFill>
        <p:spPr>
          <a:xfrm>
            <a:off x="8916470" y="2833688"/>
            <a:ext cx="1005840" cy="914400"/>
          </a:xfrm>
        </p:spPr>
      </p:pic>
      <p:sp>
        <p:nvSpPr>
          <p:cNvPr id="11" name="Text Placeholder 10">
            <a:extLst>
              <a:ext uri="{FF2B5EF4-FFF2-40B4-BE49-F238E27FC236}">
                <a16:creationId xmlns:a16="http://schemas.microsoft.com/office/drawing/2014/main" id="{06EADD7E-590E-81AB-52E8-354DDB041D1F}"/>
              </a:ext>
            </a:extLst>
          </p:cNvPr>
          <p:cNvSpPr>
            <a:spLocks noGrp="1"/>
          </p:cNvSpPr>
          <p:nvPr>
            <p:ph type="body" sz="quarter" idx="22"/>
          </p:nvPr>
        </p:nvSpPr>
        <p:spPr>
          <a:xfrm>
            <a:off x="8282868" y="3989404"/>
            <a:ext cx="2275880" cy="893763"/>
          </a:xfrm>
        </p:spPr>
        <p:txBody>
          <a:bodyPr/>
          <a:lstStyle/>
          <a:p>
            <a:pPr lvl="0"/>
            <a:r>
              <a:rPr lang="en-US" dirty="0"/>
              <a:t>Combinational and sequential circuits</a:t>
            </a:r>
          </a:p>
        </p:txBody>
      </p:sp>
      <p:sp>
        <p:nvSpPr>
          <p:cNvPr id="12" name="Footer Placeholder 11">
            <a:extLst>
              <a:ext uri="{FF2B5EF4-FFF2-40B4-BE49-F238E27FC236}">
                <a16:creationId xmlns:a16="http://schemas.microsoft.com/office/drawing/2014/main" id="{F8C77F5E-3D68-52A5-FB4D-4EBC3E74AB0D}"/>
              </a:ext>
            </a:extLst>
          </p:cNvPr>
          <p:cNvSpPr>
            <a:spLocks noGrp="1"/>
          </p:cNvSpPr>
          <p:nvPr>
            <p:ph type="ftr" sz="quarter" idx="3"/>
          </p:nvPr>
        </p:nvSpPr>
        <p:spPr>
          <a:xfrm>
            <a:off x="824241" y="6290774"/>
            <a:ext cx="6637071" cy="365125"/>
          </a:xfrm>
        </p:spPr>
        <p:txBody>
          <a:bodyPr/>
          <a:lstStyle/>
          <a:p>
            <a:r>
              <a:rPr lang="en-US" dirty="0"/>
              <a:t>TEACH A COURSE</a:t>
            </a:r>
          </a:p>
        </p:txBody>
      </p:sp>
      <p:sp>
        <p:nvSpPr>
          <p:cNvPr id="13" name="Slide Number Placeholder 12">
            <a:extLst>
              <a:ext uri="{FF2B5EF4-FFF2-40B4-BE49-F238E27FC236}">
                <a16:creationId xmlns:a16="http://schemas.microsoft.com/office/drawing/2014/main" id="{057039E5-2916-97DA-297D-8FEA442FE1D7}"/>
              </a:ext>
            </a:extLst>
          </p:cNvPr>
          <p:cNvSpPr>
            <a:spLocks noGrp="1"/>
          </p:cNvSpPr>
          <p:nvPr>
            <p:ph type="sldNum" sz="quarter" idx="4"/>
          </p:nvPr>
        </p:nvSpPr>
        <p:spPr>
          <a:xfrm>
            <a:off x="10768546" y="6290774"/>
            <a:ext cx="617912" cy="365125"/>
          </a:xfrm>
        </p:spPr>
        <p:txBody>
          <a:bodyPr/>
          <a:lstStyle/>
          <a:p>
            <a:fld id="{3A98EE3D-8CD1-4C3F-BD1C-C98C9596463C}" type="slidenum">
              <a:rPr lang="en-US" smtClean="0"/>
              <a:pPr/>
              <a:t>7</a:t>
            </a:fld>
            <a:endParaRPr lang="en-US" dirty="0"/>
          </a:p>
        </p:txBody>
      </p:sp>
    </p:spTree>
    <p:extLst>
      <p:ext uri="{BB962C8B-B14F-4D97-AF65-F5344CB8AC3E}">
        <p14:creationId xmlns:p14="http://schemas.microsoft.com/office/powerpoint/2010/main" val="1162829202"/>
      </p:ext>
    </p:extLst>
  </p:cSld>
  <p:clrMapOvr>
    <a:masterClrMapping/>
  </p:clrMapOvr>
</p:sld>
</file>

<file path=ppt/slides/slide8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87EE4-0F77-0173-AC5A-9FBAE6AE8B40}"/>
              </a:ext>
            </a:extLst>
          </p:cNvPr>
          <p:cNvSpPr>
            <a:spLocks noGrp="1"/>
          </p:cNvSpPr>
          <p:nvPr>
            <p:ph type="ctrTitle"/>
          </p:nvPr>
        </p:nvSpPr>
        <p:spPr>
          <a:xfrm>
            <a:off x="796322" y="408820"/>
            <a:ext cx="8935507" cy="949467"/>
          </a:xfrm>
        </p:spPr>
        <p:txBody>
          <a:bodyPr/>
          <a:lstStyle/>
          <a:p>
            <a:r>
              <a:rPr lang="en-US" dirty="0">
                <a:solidFill>
                  <a:schemeClr val="accent1"/>
                </a:solidFill>
              </a:rPr>
              <a:t>Skill three: </a:t>
            </a:r>
            <a:r>
              <a:rPr lang="en-US" dirty="0"/>
              <a:t>Computer architecture</a:t>
            </a:r>
          </a:p>
        </p:txBody>
      </p:sp>
      <p:sp>
        <p:nvSpPr>
          <p:cNvPr id="3" name="Text Placeholder 2">
            <a:extLst>
              <a:ext uri="{FF2B5EF4-FFF2-40B4-BE49-F238E27FC236}">
                <a16:creationId xmlns:a16="http://schemas.microsoft.com/office/drawing/2014/main" id="{84485D52-89FB-5227-DA15-3BABC4DF027F}"/>
              </a:ext>
            </a:extLst>
          </p:cNvPr>
          <p:cNvSpPr>
            <a:spLocks noGrp="1"/>
          </p:cNvSpPr>
          <p:nvPr>
            <p:ph sz="quarter" idx="17"/>
          </p:nvPr>
        </p:nvSpPr>
        <p:spPr>
          <a:xfrm>
            <a:off x="796322" y="1986061"/>
            <a:ext cx="5797550" cy="4015244"/>
          </a:xfrm>
        </p:spPr>
        <p:txBody>
          <a:bodyPr>
            <a:normAutofit/>
          </a:bodyPr>
          <a:lstStyle/>
          <a:p>
            <a:r>
              <a:rPr lang="en-US" dirty="0"/>
              <a:t>An overview of the fundamental principles that govern the design and structure of computer systems, including topics like instruction set architecture, data representation, and system organization.</a:t>
            </a:r>
          </a:p>
          <a:p>
            <a:r>
              <a:rPr lang="en-US" dirty="0"/>
              <a:t>Explore the internal structure and organization of a central processing unit, including registers, arithmetic logic units, control units, and pipelines.</a:t>
            </a:r>
          </a:p>
          <a:p>
            <a:r>
              <a:rPr lang="en-US" dirty="0"/>
              <a:t>Discuss the concept of memory hierarchy and its impact on computer performance, covering various levels of memory such as cache, main memory, and secondary storage devices.</a:t>
            </a:r>
          </a:p>
          <a:p>
            <a:endParaRPr lang="en-US" dirty="0"/>
          </a:p>
          <a:p>
            <a:endParaRPr lang="en-US" dirty="0"/>
          </a:p>
          <a:p>
            <a:endParaRPr lang="en-US" dirty="0"/>
          </a:p>
        </p:txBody>
      </p:sp>
      <p:sp>
        <p:nvSpPr>
          <p:cNvPr id="4" name="Footer Placeholder 3">
            <a:extLst>
              <a:ext uri="{FF2B5EF4-FFF2-40B4-BE49-F238E27FC236}">
                <a16:creationId xmlns:a16="http://schemas.microsoft.com/office/drawing/2014/main" id="{689A993C-5F72-7C89-C9F1-F4780EBC0E7E}"/>
              </a:ext>
            </a:extLst>
          </p:cNvPr>
          <p:cNvSpPr>
            <a:spLocks noGrp="1"/>
          </p:cNvSpPr>
          <p:nvPr>
            <p:ph type="ftr" sz="quarter" idx="3"/>
          </p:nvPr>
        </p:nvSpPr>
        <p:spPr>
          <a:xfrm>
            <a:off x="824241" y="6290774"/>
            <a:ext cx="6637071" cy="365125"/>
          </a:xfrm>
        </p:spPr>
        <p:txBody>
          <a:bodyPr/>
          <a:lstStyle/>
          <a:p>
            <a:r>
              <a:rPr lang="en-US" dirty="0"/>
              <a:t>TEACH A COURSE</a:t>
            </a:r>
          </a:p>
        </p:txBody>
      </p:sp>
      <p:pic>
        <p:nvPicPr>
          <p:cNvPr id="14" name="Picture Placeholder 13" descr="A hand holding a wire">
            <a:extLst>
              <a:ext uri="{FF2B5EF4-FFF2-40B4-BE49-F238E27FC236}">
                <a16:creationId xmlns:a16="http://schemas.microsoft.com/office/drawing/2014/main" id="{8663049F-9392-3719-E4E8-8D7D5659E899}"/>
              </a:ext>
            </a:extLst>
          </p:cNvPr>
          <p:cNvPicPr>
            <a:picLocks noGrp="1" noChangeAspect="1"/>
          </p:cNvPicPr>
          <p:nvPr>
            <p:ph type="pic" sz="quarter" idx="11"/>
          </p:nvPr>
        </p:nvPicPr>
        <p:blipFill>
          <a:blip r:embed="rId2"/>
          <a:srcRect l="5747" r="5747"/>
          <a:stretch/>
        </p:blipFill>
        <p:spPr>
          <a:xfrm flipH="1">
            <a:off x="7163691" y="0"/>
            <a:ext cx="5024825" cy="6858000"/>
          </a:xfrm>
        </p:spPr>
      </p:pic>
      <p:sp>
        <p:nvSpPr>
          <p:cNvPr id="6" name="Slide Number Placeholder 5">
            <a:extLst>
              <a:ext uri="{FF2B5EF4-FFF2-40B4-BE49-F238E27FC236}">
                <a16:creationId xmlns:a16="http://schemas.microsoft.com/office/drawing/2014/main" id="{50BB1CD4-3111-5E9F-7893-9B96015B8F4A}"/>
              </a:ext>
            </a:extLst>
          </p:cNvPr>
          <p:cNvSpPr>
            <a:spLocks noGrp="1"/>
          </p:cNvSpPr>
          <p:nvPr>
            <p:ph type="sldNum" sz="quarter" idx="4"/>
          </p:nvPr>
        </p:nvSpPr>
        <p:spPr>
          <a:xfrm>
            <a:off x="10768546" y="6290774"/>
            <a:ext cx="617912" cy="365125"/>
          </a:xfrm>
        </p:spPr>
        <p:txBody>
          <a:bodyPr/>
          <a:lstStyle/>
          <a:p>
            <a:fld id="{3A98EE3D-8CD1-4C3F-BD1C-C98C9596463C}" type="slidenum">
              <a:rPr lang="en-US" smtClean="0"/>
              <a:pPr/>
              <a:t>8</a:t>
            </a:fld>
            <a:endParaRPr lang="en-US" dirty="0"/>
          </a:p>
        </p:txBody>
      </p:sp>
      <p:sp>
        <p:nvSpPr>
          <p:cNvPr id="7" name="Freeform: Shape 6">
            <a:extLst>
              <a:ext uri="{FF2B5EF4-FFF2-40B4-BE49-F238E27FC236}">
                <a16:creationId xmlns:a16="http://schemas.microsoft.com/office/drawing/2014/main" id="{313DF1B8-48E1-A0F1-C69D-7B671CD1D116}"/>
              </a:ext>
              <a:ext uri="{C183D7F6-B498-43B3-948B-1728B52AA6E4}">
                <adec:decorative xmlns:adec="http://schemas.microsoft.com/office/drawing/2017/decorative" val="1"/>
              </a:ext>
            </a:extLst>
          </p:cNvPr>
          <p:cNvSpPr/>
          <p:nvPr/>
        </p:nvSpPr>
        <p:spPr>
          <a:xfrm>
            <a:off x="7370364" y="-3219"/>
            <a:ext cx="2562565" cy="6884359"/>
          </a:xfrm>
          <a:custGeom>
            <a:avLst/>
            <a:gdLst>
              <a:gd name="connsiteX0" fmla="*/ 2535833 w 2562565"/>
              <a:gd name="connsiteY0" fmla="*/ 0 h 6884359"/>
              <a:gd name="connsiteX1" fmla="*/ 2106829 w 2562565"/>
              <a:gd name="connsiteY1" fmla="*/ 1564627 h 6884359"/>
              <a:gd name="connsiteX2" fmla="*/ 1764389 w 2562565"/>
              <a:gd name="connsiteY2" fmla="*/ 2840498 h 6884359"/>
              <a:gd name="connsiteX3" fmla="*/ 1579803 w 2562565"/>
              <a:gd name="connsiteY3" fmla="*/ 2925726 h 6884359"/>
              <a:gd name="connsiteX4" fmla="*/ 1467779 w 2562565"/>
              <a:gd name="connsiteY4" fmla="*/ 2731101 h 6884359"/>
              <a:gd name="connsiteX5" fmla="*/ 1727472 w 2562565"/>
              <a:gd name="connsiteY5" fmla="*/ 1773244 h 6884359"/>
              <a:gd name="connsiteX6" fmla="*/ 1709650 w 2562565"/>
              <a:gd name="connsiteY6" fmla="*/ 1633318 h 6884359"/>
              <a:gd name="connsiteX7" fmla="*/ 1597625 w 2562565"/>
              <a:gd name="connsiteY7" fmla="*/ 1546818 h 6884359"/>
              <a:gd name="connsiteX8" fmla="*/ 1372303 w 2562565"/>
              <a:gd name="connsiteY8" fmla="*/ 1676568 h 6884359"/>
              <a:gd name="connsiteX9" fmla="*/ 977670 w 2562565"/>
              <a:gd name="connsiteY9" fmla="*/ 3131798 h 6884359"/>
              <a:gd name="connsiteX10" fmla="*/ 5092 w 2562565"/>
              <a:gd name="connsiteY10" fmla="*/ 6867823 h 6884359"/>
              <a:gd name="connsiteX11" fmla="*/ 0 w 2562565"/>
              <a:gd name="connsiteY11" fmla="*/ 6884360 h 6884359"/>
              <a:gd name="connsiteX12" fmla="*/ 26733 w 2562565"/>
              <a:gd name="connsiteY12" fmla="*/ 6884360 h 6884359"/>
              <a:gd name="connsiteX13" fmla="*/ 1003131 w 2562565"/>
              <a:gd name="connsiteY13" fmla="*/ 3139431 h 6884359"/>
              <a:gd name="connsiteX14" fmla="*/ 1397763 w 2562565"/>
              <a:gd name="connsiteY14" fmla="*/ 1684200 h 6884359"/>
              <a:gd name="connsiteX15" fmla="*/ 1592533 w 2562565"/>
              <a:gd name="connsiteY15" fmla="*/ 1572259 h 6884359"/>
              <a:gd name="connsiteX16" fmla="*/ 1688009 w 2562565"/>
              <a:gd name="connsiteY16" fmla="*/ 1646039 h 6884359"/>
              <a:gd name="connsiteX17" fmla="*/ 1703285 w 2562565"/>
              <a:gd name="connsiteY17" fmla="*/ 1766884 h 6884359"/>
              <a:gd name="connsiteX18" fmla="*/ 1443591 w 2562565"/>
              <a:gd name="connsiteY18" fmla="*/ 2724741 h 6884359"/>
              <a:gd name="connsiteX19" fmla="*/ 1573438 w 2562565"/>
              <a:gd name="connsiteY19" fmla="*/ 2949894 h 6884359"/>
              <a:gd name="connsiteX20" fmla="*/ 1788577 w 2562565"/>
              <a:gd name="connsiteY20" fmla="*/ 2849402 h 6884359"/>
              <a:gd name="connsiteX21" fmla="*/ 1788577 w 2562565"/>
              <a:gd name="connsiteY21" fmla="*/ 2848130 h 6884359"/>
              <a:gd name="connsiteX22" fmla="*/ 2131016 w 2562565"/>
              <a:gd name="connsiteY22" fmla="*/ 1570987 h 6884359"/>
              <a:gd name="connsiteX23" fmla="*/ 2562566 w 2562565"/>
              <a:gd name="connsiteY23" fmla="*/ 1272 h 6884359"/>
              <a:gd name="connsiteX24" fmla="*/ 2535833 w 2562565"/>
              <a:gd name="connsiteY24" fmla="*/ 0 h 6884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562565" h="6884359">
                <a:moveTo>
                  <a:pt x="2535833" y="0"/>
                </a:moveTo>
                <a:lnTo>
                  <a:pt x="2106829" y="1564627"/>
                </a:lnTo>
                <a:lnTo>
                  <a:pt x="1764389" y="2840498"/>
                </a:lnTo>
                <a:cubicBezTo>
                  <a:pt x="1731291" y="2910461"/>
                  <a:pt x="1653638" y="2946078"/>
                  <a:pt x="1579803" y="2925726"/>
                </a:cubicBezTo>
                <a:cubicBezTo>
                  <a:pt x="1495785" y="2902829"/>
                  <a:pt x="1444864" y="2815057"/>
                  <a:pt x="1467779" y="2731101"/>
                </a:cubicBezTo>
                <a:lnTo>
                  <a:pt x="1727472" y="1773244"/>
                </a:lnTo>
                <a:cubicBezTo>
                  <a:pt x="1740202" y="1726178"/>
                  <a:pt x="1733837" y="1676568"/>
                  <a:pt x="1709650" y="1633318"/>
                </a:cubicBezTo>
                <a:cubicBezTo>
                  <a:pt x="1685463" y="1590068"/>
                  <a:pt x="1646000" y="1559539"/>
                  <a:pt x="1597625" y="1546818"/>
                </a:cubicBezTo>
                <a:cubicBezTo>
                  <a:pt x="1499604" y="1520105"/>
                  <a:pt x="1397763" y="1578620"/>
                  <a:pt x="1372303" y="1676568"/>
                </a:cubicBezTo>
                <a:lnTo>
                  <a:pt x="977670" y="3131798"/>
                </a:lnTo>
                <a:lnTo>
                  <a:pt x="5092" y="6867823"/>
                </a:lnTo>
                <a:cubicBezTo>
                  <a:pt x="5092" y="6867823"/>
                  <a:pt x="1273" y="6880544"/>
                  <a:pt x="0" y="6884360"/>
                </a:cubicBezTo>
                <a:lnTo>
                  <a:pt x="26733" y="6884360"/>
                </a:lnTo>
                <a:lnTo>
                  <a:pt x="1003131" y="3139431"/>
                </a:lnTo>
                <a:lnTo>
                  <a:pt x="1397763" y="1684200"/>
                </a:lnTo>
                <a:cubicBezTo>
                  <a:pt x="1420677" y="1600245"/>
                  <a:pt x="1508515" y="1549363"/>
                  <a:pt x="1592533" y="1572259"/>
                </a:cubicBezTo>
                <a:cubicBezTo>
                  <a:pt x="1633270" y="1583708"/>
                  <a:pt x="1667641" y="1609149"/>
                  <a:pt x="1688009" y="1646039"/>
                </a:cubicBezTo>
                <a:cubicBezTo>
                  <a:pt x="1709650" y="1682928"/>
                  <a:pt x="1714742" y="1724906"/>
                  <a:pt x="1703285" y="1766884"/>
                </a:cubicBezTo>
                <a:lnTo>
                  <a:pt x="1443591" y="2724741"/>
                </a:lnTo>
                <a:cubicBezTo>
                  <a:pt x="1416858" y="2822689"/>
                  <a:pt x="1475417" y="2924453"/>
                  <a:pt x="1573438" y="2949894"/>
                </a:cubicBezTo>
                <a:cubicBezTo>
                  <a:pt x="1660003" y="2972792"/>
                  <a:pt x="1750386" y="2930814"/>
                  <a:pt x="1788577" y="2849402"/>
                </a:cubicBezTo>
                <a:lnTo>
                  <a:pt x="1788577" y="2848130"/>
                </a:lnTo>
                <a:lnTo>
                  <a:pt x="2131016" y="1570987"/>
                </a:lnTo>
                <a:lnTo>
                  <a:pt x="2562566" y="1272"/>
                </a:lnTo>
                <a:cubicBezTo>
                  <a:pt x="2553655" y="0"/>
                  <a:pt x="2544744" y="0"/>
                  <a:pt x="2535833" y="0"/>
                </a:cubicBezTo>
                <a:close/>
              </a:path>
            </a:pathLst>
          </a:custGeom>
          <a:solidFill>
            <a:schemeClr val="accent1"/>
          </a:solidFill>
          <a:ln w="12700" cap="flat">
            <a:noFill/>
            <a:prstDash val="solid"/>
            <a:miter/>
          </a:ln>
        </p:spPr>
        <p:txBody>
          <a:bodyPr rtlCol="0" anchor="ctr"/>
          <a:lstStyle/>
          <a:p>
            <a:endParaRPr lang="en-US" dirty="0"/>
          </a:p>
        </p:txBody>
      </p:sp>
      <p:pic>
        <p:nvPicPr>
          <p:cNvPr id="8" name="Graphic 7">
            <a:extLst>
              <a:ext uri="{FF2B5EF4-FFF2-40B4-BE49-F238E27FC236}">
                <a16:creationId xmlns:a16="http://schemas.microsoft.com/office/drawing/2014/main" id="{05D9C41A-6441-7A5C-EAE1-D96C71F24F6A}"/>
              </a:ext>
              <a:ext uri="{C183D7F6-B498-43B3-948B-1728B52AA6E4}">
                <adec:decorative xmlns:adec="http://schemas.microsoft.com/office/drawing/2017/decorative" val="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6468038" y="5156615"/>
            <a:ext cx="878334" cy="1705001"/>
          </a:xfrm>
          <a:prstGeom prst="rect">
            <a:avLst/>
          </a:prstGeom>
        </p:spPr>
      </p:pic>
    </p:spTree>
    <p:extLst>
      <p:ext uri="{BB962C8B-B14F-4D97-AF65-F5344CB8AC3E}">
        <p14:creationId xmlns:p14="http://schemas.microsoft.com/office/powerpoint/2010/main" val="3706609955"/>
      </p:ext>
    </p:extLst>
  </p:cSld>
  <p:clrMapOvr>
    <a:masterClrMapping/>
  </p:clrMapOvr>
</p:sld>
</file>

<file path=ppt/slides/slide9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5D3917-072D-B98F-53A4-46496DCB7D2A}"/>
              </a:ext>
            </a:extLst>
          </p:cNvPr>
          <p:cNvSpPr>
            <a:spLocks noGrp="1"/>
          </p:cNvSpPr>
          <p:nvPr>
            <p:ph type="ctrTitle"/>
          </p:nvPr>
        </p:nvSpPr>
        <p:spPr>
          <a:xfrm>
            <a:off x="6599788" y="353962"/>
            <a:ext cx="4786877" cy="983225"/>
          </a:xfrm>
        </p:spPr>
        <p:txBody>
          <a:bodyPr/>
          <a:lstStyle/>
          <a:p>
            <a:r>
              <a:rPr lang="en-US" dirty="0"/>
              <a:t>Lesson one summary</a:t>
            </a:r>
          </a:p>
        </p:txBody>
      </p:sp>
      <p:sp>
        <p:nvSpPr>
          <p:cNvPr id="10" name="Subtitle 9">
            <a:extLst>
              <a:ext uri="{FF2B5EF4-FFF2-40B4-BE49-F238E27FC236}">
                <a16:creationId xmlns:a16="http://schemas.microsoft.com/office/drawing/2014/main" id="{DB4740A4-A1D9-E9B5-6838-073E1369284E}"/>
              </a:ext>
            </a:extLst>
          </p:cNvPr>
          <p:cNvSpPr>
            <a:spLocks noGrp="1"/>
          </p:cNvSpPr>
          <p:nvPr>
            <p:ph type="subTitle" idx="1"/>
          </p:nvPr>
        </p:nvSpPr>
        <p:spPr>
          <a:xfrm>
            <a:off x="6599788" y="1517074"/>
            <a:ext cx="4786877" cy="763899"/>
          </a:xfrm>
        </p:spPr>
        <p:txBody>
          <a:bodyPr/>
          <a:lstStyle/>
          <a:p>
            <a:r>
              <a:rPr lang="en-US" dirty="0"/>
              <a:t>What we’ve learned so far</a:t>
            </a:r>
          </a:p>
        </p:txBody>
      </p:sp>
      <p:pic>
        <p:nvPicPr>
          <p:cNvPr id="7" name="Picture Placeholder 6" descr="A close up of a circuit board">
            <a:extLst>
              <a:ext uri="{FF2B5EF4-FFF2-40B4-BE49-F238E27FC236}">
                <a16:creationId xmlns:a16="http://schemas.microsoft.com/office/drawing/2014/main" id="{F8C45233-1B15-3596-75CE-DED7D720CA02}"/>
              </a:ext>
            </a:extLst>
          </p:cNvPr>
          <p:cNvPicPr>
            <a:picLocks noGrp="1" noChangeAspect="1"/>
          </p:cNvPicPr>
          <p:nvPr>
            <p:ph type="pic" sz="quarter" idx="11"/>
          </p:nvPr>
        </p:nvPicPr>
        <p:blipFill>
          <a:blip r:embed="rId2"/>
          <a:srcRect l="1194" r="1194"/>
          <a:stretch/>
        </p:blipFill>
        <p:spPr>
          <a:xfrm>
            <a:off x="0" y="-2235"/>
            <a:ext cx="5840730" cy="6862275"/>
          </a:xfrm>
        </p:spPr>
      </p:pic>
      <p:sp>
        <p:nvSpPr>
          <p:cNvPr id="11" name="Text Placeholder 10">
            <a:extLst>
              <a:ext uri="{FF2B5EF4-FFF2-40B4-BE49-F238E27FC236}">
                <a16:creationId xmlns:a16="http://schemas.microsoft.com/office/drawing/2014/main" id="{06C1B1B9-02C9-EF1E-AFBE-E40015F082E0}"/>
              </a:ext>
            </a:extLst>
          </p:cNvPr>
          <p:cNvSpPr>
            <a:spLocks noGrp="1"/>
          </p:cNvSpPr>
          <p:nvPr>
            <p:ph type="body" sz="quarter" idx="12"/>
          </p:nvPr>
        </p:nvSpPr>
        <p:spPr>
          <a:xfrm>
            <a:off x="6599788" y="2341261"/>
            <a:ext cx="4796710" cy="401939"/>
          </a:xfrm>
        </p:spPr>
        <p:txBody>
          <a:bodyPr>
            <a:normAutofit/>
          </a:bodyPr>
          <a:lstStyle/>
          <a:p>
            <a:r>
              <a:rPr lang="en-US" dirty="0"/>
              <a:t>Skill one</a:t>
            </a:r>
          </a:p>
        </p:txBody>
      </p:sp>
      <p:sp>
        <p:nvSpPr>
          <p:cNvPr id="23" name="Text Placeholder 22">
            <a:extLst>
              <a:ext uri="{FF2B5EF4-FFF2-40B4-BE49-F238E27FC236}">
                <a16:creationId xmlns:a16="http://schemas.microsoft.com/office/drawing/2014/main" id="{E8F44E43-BD27-EF72-1581-53AA4AF310DE}"/>
              </a:ext>
            </a:extLst>
          </p:cNvPr>
          <p:cNvSpPr>
            <a:spLocks noGrp="1"/>
          </p:cNvSpPr>
          <p:nvPr>
            <p:ph type="body" sz="quarter" idx="15"/>
          </p:nvPr>
        </p:nvSpPr>
        <p:spPr>
          <a:xfrm>
            <a:off x="6599789" y="2753247"/>
            <a:ext cx="3852296" cy="817345"/>
          </a:xfrm>
        </p:spPr>
        <p:txBody>
          <a:bodyPr/>
          <a:lstStyle/>
          <a:p>
            <a:r>
              <a:rPr lang="en-US" dirty="0"/>
              <a:t>Familiarize students with the basics of computer engineering and the key components of a computer system.</a:t>
            </a:r>
          </a:p>
        </p:txBody>
      </p:sp>
      <p:sp>
        <p:nvSpPr>
          <p:cNvPr id="12" name="Text Placeholder 11">
            <a:extLst>
              <a:ext uri="{FF2B5EF4-FFF2-40B4-BE49-F238E27FC236}">
                <a16:creationId xmlns:a16="http://schemas.microsoft.com/office/drawing/2014/main" id="{A45E210F-6B8D-736F-B141-2B3CBE61357A}"/>
              </a:ext>
            </a:extLst>
          </p:cNvPr>
          <p:cNvSpPr>
            <a:spLocks noGrp="1"/>
          </p:cNvSpPr>
          <p:nvPr>
            <p:ph type="body" sz="quarter" idx="13"/>
          </p:nvPr>
        </p:nvSpPr>
        <p:spPr>
          <a:xfrm>
            <a:off x="6599788" y="3563285"/>
            <a:ext cx="4796710" cy="401939"/>
          </a:xfrm>
        </p:spPr>
        <p:txBody>
          <a:bodyPr>
            <a:normAutofit/>
          </a:bodyPr>
          <a:lstStyle/>
          <a:p>
            <a:r>
              <a:rPr lang="en-US" dirty="0"/>
              <a:t>Skill two</a:t>
            </a:r>
          </a:p>
        </p:txBody>
      </p:sp>
      <p:sp>
        <p:nvSpPr>
          <p:cNvPr id="24" name="Text Placeholder 23">
            <a:extLst>
              <a:ext uri="{FF2B5EF4-FFF2-40B4-BE49-F238E27FC236}">
                <a16:creationId xmlns:a16="http://schemas.microsoft.com/office/drawing/2014/main" id="{55DD8B99-A215-EB84-183A-F3B1E73A45B5}"/>
              </a:ext>
            </a:extLst>
          </p:cNvPr>
          <p:cNvSpPr>
            <a:spLocks noGrp="1"/>
          </p:cNvSpPr>
          <p:nvPr>
            <p:ph type="body" sz="quarter" idx="16"/>
          </p:nvPr>
        </p:nvSpPr>
        <p:spPr>
          <a:xfrm>
            <a:off x="6599788" y="3982578"/>
            <a:ext cx="3860546" cy="529133"/>
          </a:xfrm>
        </p:spPr>
        <p:txBody>
          <a:bodyPr/>
          <a:lstStyle/>
          <a:p>
            <a:r>
              <a:rPr lang="en-US" dirty="0"/>
              <a:t>Introduce students to digital logic, Boolean algebra, and the design of logic circuits.</a:t>
            </a:r>
          </a:p>
        </p:txBody>
      </p:sp>
      <p:sp>
        <p:nvSpPr>
          <p:cNvPr id="13" name="Text Placeholder 12">
            <a:extLst>
              <a:ext uri="{FF2B5EF4-FFF2-40B4-BE49-F238E27FC236}">
                <a16:creationId xmlns:a16="http://schemas.microsoft.com/office/drawing/2014/main" id="{19847AB5-5442-A3C4-87F1-C737DF1C6DC0}"/>
              </a:ext>
            </a:extLst>
          </p:cNvPr>
          <p:cNvSpPr>
            <a:spLocks noGrp="1"/>
          </p:cNvSpPr>
          <p:nvPr>
            <p:ph type="body" sz="quarter" idx="14"/>
          </p:nvPr>
        </p:nvSpPr>
        <p:spPr>
          <a:xfrm>
            <a:off x="6599788" y="4564818"/>
            <a:ext cx="4796710" cy="401939"/>
          </a:xfrm>
        </p:spPr>
        <p:txBody>
          <a:bodyPr>
            <a:normAutofit/>
          </a:bodyPr>
          <a:lstStyle/>
          <a:p>
            <a:r>
              <a:rPr lang="en-US" dirty="0"/>
              <a:t>Skill three</a:t>
            </a:r>
          </a:p>
        </p:txBody>
      </p:sp>
      <p:sp>
        <p:nvSpPr>
          <p:cNvPr id="25" name="Text Placeholder 24">
            <a:extLst>
              <a:ext uri="{FF2B5EF4-FFF2-40B4-BE49-F238E27FC236}">
                <a16:creationId xmlns:a16="http://schemas.microsoft.com/office/drawing/2014/main" id="{CBF28C9E-02B3-7B82-54FB-BB732FF1E97A}"/>
              </a:ext>
            </a:extLst>
          </p:cNvPr>
          <p:cNvSpPr>
            <a:spLocks noGrp="1"/>
          </p:cNvSpPr>
          <p:nvPr>
            <p:ph type="body" sz="quarter" idx="17"/>
          </p:nvPr>
        </p:nvSpPr>
        <p:spPr>
          <a:xfrm>
            <a:off x="6599788" y="4975138"/>
            <a:ext cx="3860546" cy="852906"/>
          </a:xfrm>
        </p:spPr>
        <p:txBody>
          <a:bodyPr/>
          <a:lstStyle/>
          <a:p>
            <a:r>
              <a:rPr lang="en-US" dirty="0"/>
              <a:t>Explore the internal organization of computers, including CPU design and memory systems.</a:t>
            </a:r>
          </a:p>
        </p:txBody>
      </p:sp>
      <p:grpSp>
        <p:nvGrpSpPr>
          <p:cNvPr id="44" name="Group 43">
            <a:extLst>
              <a:ext uri="{FF2B5EF4-FFF2-40B4-BE49-F238E27FC236}">
                <a16:creationId xmlns:a16="http://schemas.microsoft.com/office/drawing/2014/main" id="{19A1C40A-BC04-C14E-7867-E3D7B15979F8}"/>
              </a:ext>
              <a:ext uri="{C183D7F6-B498-43B3-948B-1728B52AA6E4}">
                <adec:decorative xmlns:adec="http://schemas.microsoft.com/office/drawing/2017/decorative" val="1"/>
              </a:ext>
            </a:extLst>
          </p:cNvPr>
          <p:cNvGrpSpPr/>
          <p:nvPr/>
        </p:nvGrpSpPr>
        <p:grpSpPr>
          <a:xfrm>
            <a:off x="3084061" y="0"/>
            <a:ext cx="2959129" cy="6871447"/>
            <a:chOff x="3084061" y="0"/>
            <a:chExt cx="2959129" cy="6871447"/>
          </a:xfrm>
        </p:grpSpPr>
        <p:sp>
          <p:nvSpPr>
            <p:cNvPr id="45" name="Freeform: Shape 44">
              <a:extLst>
                <a:ext uri="{FF2B5EF4-FFF2-40B4-BE49-F238E27FC236}">
                  <a16:creationId xmlns:a16="http://schemas.microsoft.com/office/drawing/2014/main" id="{45521D96-1220-9A5F-FB15-764C14CD87A4}"/>
                </a:ext>
              </a:extLst>
            </p:cNvPr>
            <p:cNvSpPr/>
            <p:nvPr/>
          </p:nvSpPr>
          <p:spPr>
            <a:xfrm rot="10800000">
              <a:off x="3498189" y="17722"/>
              <a:ext cx="2545001" cy="6837172"/>
            </a:xfrm>
            <a:custGeom>
              <a:avLst/>
              <a:gdLst>
                <a:gd name="connsiteX0" fmla="*/ 2518452 w 2545001"/>
                <a:gd name="connsiteY0" fmla="*/ 0 h 6837172"/>
                <a:gd name="connsiteX1" fmla="*/ 1701725 w 2545001"/>
                <a:gd name="connsiteY1" fmla="*/ 3172236 h 6837172"/>
                <a:gd name="connsiteX2" fmla="*/ 1361633 w 2545001"/>
                <a:gd name="connsiteY2" fmla="*/ 4439362 h 6837172"/>
                <a:gd name="connsiteX3" fmla="*/ 1178312 w 2545001"/>
                <a:gd name="connsiteY3" fmla="*/ 4524005 h 6837172"/>
                <a:gd name="connsiteX4" fmla="*/ 1067055 w 2545001"/>
                <a:gd name="connsiteY4" fmla="*/ 4330715 h 6837172"/>
                <a:gd name="connsiteX5" fmla="*/ 1324969 w 2545001"/>
                <a:gd name="connsiteY5" fmla="*/ 3379423 h 6837172"/>
                <a:gd name="connsiteX6" fmla="*/ 1307268 w 2545001"/>
                <a:gd name="connsiteY6" fmla="*/ 3240456 h 6837172"/>
                <a:gd name="connsiteX7" fmla="*/ 1196012 w 2545001"/>
                <a:gd name="connsiteY7" fmla="*/ 3154549 h 6837172"/>
                <a:gd name="connsiteX8" fmla="*/ 972233 w 2545001"/>
                <a:gd name="connsiteY8" fmla="*/ 3283409 h 6837172"/>
                <a:gd name="connsiteX9" fmla="*/ 580306 w 2545001"/>
                <a:gd name="connsiteY9" fmla="*/ 4728666 h 6837172"/>
                <a:gd name="connsiteX10" fmla="*/ 5057 w 2545001"/>
                <a:gd name="connsiteY10" fmla="*/ 6820750 h 6837172"/>
                <a:gd name="connsiteX11" fmla="*/ 0 w 2545001"/>
                <a:gd name="connsiteY11" fmla="*/ 6837173 h 6837172"/>
                <a:gd name="connsiteX12" fmla="*/ 26550 w 2545001"/>
                <a:gd name="connsiteY12" fmla="*/ 6837173 h 6837172"/>
                <a:gd name="connsiteX13" fmla="*/ 605591 w 2545001"/>
                <a:gd name="connsiteY13" fmla="*/ 4736246 h 6837172"/>
                <a:gd name="connsiteX14" fmla="*/ 997519 w 2545001"/>
                <a:gd name="connsiteY14" fmla="*/ 3290990 h 6837172"/>
                <a:gd name="connsiteX15" fmla="*/ 1190954 w 2545001"/>
                <a:gd name="connsiteY15" fmla="*/ 3179816 h 6837172"/>
                <a:gd name="connsiteX16" fmla="*/ 1285776 w 2545001"/>
                <a:gd name="connsiteY16" fmla="*/ 3253089 h 6837172"/>
                <a:gd name="connsiteX17" fmla="*/ 1300947 w 2545001"/>
                <a:gd name="connsiteY17" fmla="*/ 3373106 h 6837172"/>
                <a:gd name="connsiteX18" fmla="*/ 1043033 w 2545001"/>
                <a:gd name="connsiteY18" fmla="*/ 4324398 h 6837172"/>
                <a:gd name="connsiteX19" fmla="*/ 1171990 w 2545001"/>
                <a:gd name="connsiteY19" fmla="*/ 4548009 h 6837172"/>
                <a:gd name="connsiteX20" fmla="*/ 1385654 w 2545001"/>
                <a:gd name="connsiteY20" fmla="*/ 4448205 h 6837172"/>
                <a:gd name="connsiteX21" fmla="*/ 1385654 w 2545001"/>
                <a:gd name="connsiteY21" fmla="*/ 4446942 h 6837172"/>
                <a:gd name="connsiteX22" fmla="*/ 1725746 w 2545001"/>
                <a:gd name="connsiteY22" fmla="*/ 3178553 h 6837172"/>
                <a:gd name="connsiteX23" fmla="*/ 2545002 w 2545001"/>
                <a:gd name="connsiteY23" fmla="*/ 1263 h 6837172"/>
                <a:gd name="connsiteX24" fmla="*/ 2518452 w 2545001"/>
                <a:gd name="connsiteY24" fmla="*/ 0 h 6837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545001" h="6837172">
                  <a:moveTo>
                    <a:pt x="2518452" y="0"/>
                  </a:moveTo>
                  <a:lnTo>
                    <a:pt x="1701725" y="3172236"/>
                  </a:lnTo>
                  <a:lnTo>
                    <a:pt x="1361633" y="4439362"/>
                  </a:lnTo>
                  <a:cubicBezTo>
                    <a:pt x="1328761" y="4508845"/>
                    <a:pt x="1251640" y="4544219"/>
                    <a:pt x="1178312" y="4524005"/>
                  </a:cubicBezTo>
                  <a:cubicBezTo>
                    <a:pt x="1094869" y="4501265"/>
                    <a:pt x="1044298" y="4414095"/>
                    <a:pt x="1067055" y="4330715"/>
                  </a:cubicBezTo>
                  <a:lnTo>
                    <a:pt x="1324969" y="3379423"/>
                  </a:lnTo>
                  <a:cubicBezTo>
                    <a:pt x="1337611" y="3332679"/>
                    <a:pt x="1331290" y="3283409"/>
                    <a:pt x="1307268" y="3240456"/>
                  </a:cubicBezTo>
                  <a:cubicBezTo>
                    <a:pt x="1283247" y="3197503"/>
                    <a:pt x="1244054" y="3167183"/>
                    <a:pt x="1196012" y="3154549"/>
                  </a:cubicBezTo>
                  <a:cubicBezTo>
                    <a:pt x="1098662" y="3128019"/>
                    <a:pt x="997519" y="3186133"/>
                    <a:pt x="972233" y="3283409"/>
                  </a:cubicBezTo>
                  <a:lnTo>
                    <a:pt x="580306" y="4728666"/>
                  </a:lnTo>
                  <a:lnTo>
                    <a:pt x="5057" y="6820750"/>
                  </a:lnTo>
                  <a:cubicBezTo>
                    <a:pt x="5057" y="6820750"/>
                    <a:pt x="1264" y="6833383"/>
                    <a:pt x="0" y="6837173"/>
                  </a:cubicBezTo>
                  <a:lnTo>
                    <a:pt x="26550" y="6837173"/>
                  </a:lnTo>
                  <a:lnTo>
                    <a:pt x="605591" y="4736246"/>
                  </a:lnTo>
                  <a:lnTo>
                    <a:pt x="997519" y="3290990"/>
                  </a:lnTo>
                  <a:cubicBezTo>
                    <a:pt x="1020276" y="3207609"/>
                    <a:pt x="1107512" y="3157076"/>
                    <a:pt x="1190954" y="3179816"/>
                  </a:cubicBezTo>
                  <a:cubicBezTo>
                    <a:pt x="1231411" y="3191186"/>
                    <a:pt x="1265547" y="3216453"/>
                    <a:pt x="1285776" y="3253089"/>
                  </a:cubicBezTo>
                  <a:cubicBezTo>
                    <a:pt x="1307268" y="3289726"/>
                    <a:pt x="1312326" y="3331416"/>
                    <a:pt x="1300947" y="3373106"/>
                  </a:cubicBezTo>
                  <a:lnTo>
                    <a:pt x="1043033" y="4324398"/>
                  </a:lnTo>
                  <a:cubicBezTo>
                    <a:pt x="1016483" y="4421675"/>
                    <a:pt x="1074640" y="4522742"/>
                    <a:pt x="1171990" y="4548009"/>
                  </a:cubicBezTo>
                  <a:cubicBezTo>
                    <a:pt x="1257961" y="4570749"/>
                    <a:pt x="1347725" y="4529059"/>
                    <a:pt x="1385654" y="4448205"/>
                  </a:cubicBezTo>
                  <a:lnTo>
                    <a:pt x="1385654" y="4446942"/>
                  </a:lnTo>
                  <a:lnTo>
                    <a:pt x="1725746" y="3178553"/>
                  </a:lnTo>
                  <a:lnTo>
                    <a:pt x="2545002" y="1263"/>
                  </a:lnTo>
                  <a:cubicBezTo>
                    <a:pt x="2536151" y="0"/>
                    <a:pt x="2527302" y="0"/>
                    <a:pt x="2518452" y="0"/>
                  </a:cubicBezTo>
                  <a:close/>
                </a:path>
              </a:pathLst>
            </a:custGeom>
            <a:solidFill>
              <a:schemeClr val="accent1"/>
            </a:solidFill>
            <a:ln w="12637" cap="flat">
              <a:noFill/>
              <a:prstDash val="solid"/>
              <a:miter/>
            </a:ln>
          </p:spPr>
          <p:txBody>
            <a:bodyPr rtlCol="0" anchor="ctr"/>
            <a:lstStyle/>
            <a:p>
              <a:endParaRPr lang="en-US" dirty="0"/>
            </a:p>
          </p:txBody>
        </p:sp>
        <p:cxnSp>
          <p:nvCxnSpPr>
            <p:cNvPr id="46" name="Straight Connector 45">
              <a:extLst>
                <a:ext uri="{FF2B5EF4-FFF2-40B4-BE49-F238E27FC236}">
                  <a16:creationId xmlns:a16="http://schemas.microsoft.com/office/drawing/2014/main" id="{937359AB-4FC7-AF1F-096F-69BD733B876C}"/>
                </a:ext>
              </a:extLst>
            </p:cNvPr>
            <p:cNvCxnSpPr>
              <a:cxnSpLocks/>
            </p:cNvCxnSpPr>
            <p:nvPr/>
          </p:nvCxnSpPr>
          <p:spPr>
            <a:xfrm flipH="1">
              <a:off x="3084061" y="0"/>
              <a:ext cx="1822122" cy="6871447"/>
            </a:xfrm>
            <a:prstGeom prst="line">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37198946"/>
      </p:ext>
    </p:extLst>
  </p:cSld>
  <p:clrMapOvr>
    <a:masterClrMapping/>
  </p:clrMapOvr>
</p:sld>
</file>

<file path=ppt/theme/theme11.xml><?xml version="1.0" encoding="utf-8"?>
<a:theme xmlns:a="http://schemas.openxmlformats.org/drawingml/2006/main" name="Custom">
  <a:themeElements>
    <a:clrScheme name="TM11534312">
      <a:dk1>
        <a:srgbClr val="000000"/>
      </a:dk1>
      <a:lt1>
        <a:srgbClr val="FFFFFF"/>
      </a:lt1>
      <a:dk2>
        <a:srgbClr val="D87A1A"/>
      </a:dk2>
      <a:lt2>
        <a:srgbClr val="E7E6E6"/>
      </a:lt2>
      <a:accent1>
        <a:srgbClr val="FFBA00"/>
      </a:accent1>
      <a:accent2>
        <a:srgbClr val="7229D2"/>
      </a:accent2>
      <a:accent3>
        <a:srgbClr val="C62FE1"/>
      </a:accent3>
      <a:accent4>
        <a:srgbClr val="CF1DA0"/>
      </a:accent4>
      <a:accent5>
        <a:srgbClr val="E12F68"/>
      </a:accent5>
      <a:accent6>
        <a:srgbClr val="CF2E1D"/>
      </a:accent6>
      <a:hlink>
        <a:srgbClr val="87882D"/>
      </a:hlink>
      <a:folHlink>
        <a:srgbClr val="7F7F7F"/>
      </a:folHlink>
    </a:clrScheme>
    <a:fontScheme name="Custom 62">
      <a:majorFont>
        <a:latin typeface="Book Antiqua"/>
        <a:ea typeface=""/>
        <a:cs typeface=""/>
      </a:majorFont>
      <a:minorFont>
        <a:latin typeface="Century Gothic"/>
        <a:ea typeface=""/>
        <a:cs typeface=""/>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TM11534312_Win32_SL_V3" id="{A784F2EB-8377-40E2-878D-F359E4F7734D}" vid="{87F4C17B-0668-4D7F-80F5-6507D8EFBB0D}"/>
    </a:ext>
  </a:extLst>
</a:theme>
</file>

<file path=ppt/theme/theme2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&#65279;<?xml version="1.0" encoding="utf-8"?><Relationships xmlns="http://schemas.openxmlformats.org/package/2006/relationships"><Relationship Type="http://schemas.openxmlformats.org/officeDocument/2006/relationships/customXmlProps" Target="/customXml/itemProps11.xml" Id="rId1" /></Relationships>
</file>

<file path=customXml/_rels/item23.xml.rels>&#65279;<?xml version="1.0" encoding="utf-8"?><Relationships xmlns="http://schemas.openxmlformats.org/package/2006/relationships"><Relationship Type="http://schemas.openxmlformats.org/officeDocument/2006/relationships/customXmlProps" Target="/customXml/itemProps23.xml" Id="rId1" /></Relationships>
</file>

<file path=customXml/_rels/item32.xml.rels>&#65279;<?xml version="1.0" encoding="utf-8"?><Relationships xmlns="http://schemas.openxmlformats.org/package/2006/relationships"><Relationship Type="http://schemas.openxmlformats.org/officeDocument/2006/relationships/customXmlProps" Target="/customXml/itemProps32.xml" Id="rId1" /></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7" ma:contentTypeDescription="Create a new document." ma:contentTypeScope="" ma:versionID="c6f9a84f66a9c8b9a21755b9ffafb94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27df39e3e7036dff54f89ddd5805ce72"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3.xml><?xml version="1.0" encoding="utf-8"?>
<?mso-contentType ?>
<FormTemplates xmlns="http://schemas.microsoft.com/sharepoint/v3/contenttype/forms">
  <Display>DocumentLibraryForm</Display>
  <Edit>DocumentLibraryForm</Edit>
  <New>DocumentLibraryForm</New>
</FormTemplates>
</file>

<file path=customXml/item32.xml><?xml version="1.0" encoding="utf-8"?>
<p:properties xmlns:p="http://schemas.microsoft.com/office/2006/metadata/properties" xmlns:xsi="http://www.w3.org/2001/XMLSchema-instance" xmlns:pc="http://schemas.microsoft.com/office/infopath/2007/PartnerControls">
  <documentManagement>
    <Background xmlns="71af3243-3dd4-4a8d-8c0d-dd76da1f02a5">false</Background>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1.xml><?xml version="1.0" encoding="utf-8"?>
<ds:datastoreItem xmlns:ds="http://schemas.openxmlformats.org/officeDocument/2006/customXml" ds:itemID="{89BB42C3-98F0-4E09-AE96-62EE07CAC5CA}"/>
</file>

<file path=customXml/itemProps23.xml><?xml version="1.0" encoding="utf-8"?>
<ds:datastoreItem xmlns:ds="http://schemas.openxmlformats.org/officeDocument/2006/customXml" ds:itemID="{739EAE05-2D90-4440-A098-2E114DBDB54E}"/>
</file>

<file path=customXml/itemProps32.xml><?xml version="1.0" encoding="utf-8"?>
<ds:datastoreItem xmlns:ds="http://schemas.openxmlformats.org/officeDocument/2006/customXml" ds:itemID="{EC15CCAF-B227-4420-8A82-899C4EC33714}"/>
</file>

<file path=docMetadata/LabelInfo.xml><?xml version="1.0" encoding="utf-8"?>
<clbl:labelList xmlns:clbl="http://schemas.microsoft.com/office/2020/mipLabelMetadata"/>
</file>

<file path=docProps/app.xml><?xml version="1.0" encoding="utf-8"?>
<ap:Properties xmlns:vt="http://schemas.openxmlformats.org/officeDocument/2006/docPropsVTypes" xmlns:ap="http://schemas.openxmlformats.org/officeDocument/2006/extended-properties">
  <ap:Template/>
  <ap:TotalTime>0</ap:TotalTime>
  <ap:Words>598</ap:Words>
  <ap:Application>Microsoft Office PowerPoint</ap:Application>
  <ap:PresentationFormat>Widescreen</ap:PresentationFormat>
  <ap:Paragraphs>98</ap:Paragraphs>
  <ap:Slides>12</ap:Slides>
  <ap:Notes>1</ap:Notes>
  <ap:HiddenSlides>0</ap:HiddenSlides>
  <ap:MMClips>0</ap:MMClips>
  <ap:ScaleCrop>false</ap:ScaleCrop>
  <ap:HeadingPairs>
    <vt:vector baseType="variant" size="6">
      <vt:variant>
        <vt:lpstr>Fonts Used</vt:lpstr>
      </vt:variant>
      <vt:variant>
        <vt:i4>4</vt:i4>
      </vt:variant>
      <vt:variant>
        <vt:lpstr>Theme</vt:lpstr>
      </vt:variant>
      <vt:variant>
        <vt:i4>1</vt:i4>
      </vt:variant>
      <vt:variant>
        <vt:lpstr>Slide Titles</vt:lpstr>
      </vt:variant>
      <vt:variant>
        <vt:i4>12</vt:i4>
      </vt:variant>
    </vt:vector>
  </ap:HeadingPairs>
  <ap:TitlesOfParts>
    <vt:vector baseType="lpstr" size="17">
      <vt:lpstr>Book Antiqua</vt:lpstr>
      <vt:lpstr>Calibri</vt:lpstr>
      <vt:lpstr>Century Gothic</vt:lpstr>
      <vt:lpstr>Courier New</vt:lpstr>
      <vt:lpstr>Custom</vt:lpstr>
      <vt:lpstr>Computer Engineering</vt:lpstr>
      <vt:lpstr>Intro to the Fundamentals of Computer Engineering</vt:lpstr>
      <vt:lpstr>Lesson One</vt:lpstr>
      <vt:lpstr>Skill one: Understanding computer components </vt:lpstr>
      <vt:lpstr>Skill one: Understanding computer components (2) </vt:lpstr>
      <vt:lpstr>Skill two: Introduction to digital logic</vt:lpstr>
      <vt:lpstr>Skill two: Introduction to digital logic (2)</vt:lpstr>
      <vt:lpstr>Skill three: Computer architecture</vt:lpstr>
      <vt:lpstr>Lesson one summary</vt:lpstr>
      <vt:lpstr>Course progress</vt:lpstr>
      <vt:lpstr>Course progress (2)</vt:lpstr>
      <vt:lpstr>Thank you</vt:lpstr>
    </vt:vector>
  </ap:TitlesOfParts>
  <ap:LinksUpToDate>false</ap:LinksUpToDate>
  <ap:SharedDoc>false</ap:SharedDoc>
  <ap:HyperlinksChanged>false</ap:HyperlinksChanged>
  <ap:AppVersion>16.0000</ap:AppVersion>
</ap: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2023-07-18T15:28:54Z</dcterms:created>
  <dcterms:modified xsi:type="dcterms:W3CDTF">2023-07-25T04:04:16Z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